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5" d="100"/>
          <a:sy n="65" d="100"/>
        </p:scale>
        <p:origin x="66" y="1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94DA8-258E-8299-464C-AF1BD409CA8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5687B062-93EF-BB6E-4B4F-3A1BFE715AA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F191C736-4746-4E72-B0AB-FBB46D587136}"/>
              </a:ext>
            </a:extLst>
          </p:cNvPr>
          <p:cNvSpPr>
            <a:spLocks noGrp="1"/>
          </p:cNvSpPr>
          <p:nvPr>
            <p:ph type="dt" sz="half" idx="10"/>
          </p:nvPr>
        </p:nvSpPr>
        <p:spPr/>
        <p:txBody>
          <a:bodyPr/>
          <a:lstStyle/>
          <a:p>
            <a:fld id="{62546644-3026-452E-9A99-CAA7F80F6F5D}" type="datetimeFigureOut">
              <a:rPr lang="en-IN" smtClean="0"/>
              <a:t>27-11-2024</a:t>
            </a:fld>
            <a:endParaRPr lang="en-IN"/>
          </a:p>
        </p:txBody>
      </p:sp>
      <p:sp>
        <p:nvSpPr>
          <p:cNvPr id="5" name="Footer Placeholder 4">
            <a:extLst>
              <a:ext uri="{FF2B5EF4-FFF2-40B4-BE49-F238E27FC236}">
                <a16:creationId xmlns:a16="http://schemas.microsoft.com/office/drawing/2014/main" id="{8B5614C7-1F55-4AE9-A4B1-714CCA9EA2CB}"/>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8C712573-9E31-D24F-65AE-830205935E52}"/>
              </a:ext>
            </a:extLst>
          </p:cNvPr>
          <p:cNvSpPr>
            <a:spLocks noGrp="1"/>
          </p:cNvSpPr>
          <p:nvPr>
            <p:ph type="sldNum" sz="quarter" idx="12"/>
          </p:nvPr>
        </p:nvSpPr>
        <p:spPr/>
        <p:txBody>
          <a:bodyPr/>
          <a:lstStyle/>
          <a:p>
            <a:fld id="{780EA9BC-6049-4D9B-BB04-328D0DA45D98}" type="slidenum">
              <a:rPr lang="en-IN" smtClean="0"/>
              <a:t>‹#›</a:t>
            </a:fld>
            <a:endParaRPr lang="en-IN"/>
          </a:p>
        </p:txBody>
      </p:sp>
    </p:spTree>
    <p:extLst>
      <p:ext uri="{BB962C8B-B14F-4D97-AF65-F5344CB8AC3E}">
        <p14:creationId xmlns:p14="http://schemas.microsoft.com/office/powerpoint/2010/main" val="1000657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278D2A-D87B-D4CD-28AF-FF5FE4AC5647}"/>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B1667874-8FCF-6B66-32C9-4B99CEF98C0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9CFE14F6-7707-F994-B999-255BDDB4B2AC}"/>
              </a:ext>
            </a:extLst>
          </p:cNvPr>
          <p:cNvSpPr>
            <a:spLocks noGrp="1"/>
          </p:cNvSpPr>
          <p:nvPr>
            <p:ph type="dt" sz="half" idx="10"/>
          </p:nvPr>
        </p:nvSpPr>
        <p:spPr/>
        <p:txBody>
          <a:bodyPr/>
          <a:lstStyle/>
          <a:p>
            <a:fld id="{62546644-3026-452E-9A99-CAA7F80F6F5D}" type="datetimeFigureOut">
              <a:rPr lang="en-IN" smtClean="0"/>
              <a:t>27-11-2024</a:t>
            </a:fld>
            <a:endParaRPr lang="en-IN"/>
          </a:p>
        </p:txBody>
      </p:sp>
      <p:sp>
        <p:nvSpPr>
          <p:cNvPr id="5" name="Footer Placeholder 4">
            <a:extLst>
              <a:ext uri="{FF2B5EF4-FFF2-40B4-BE49-F238E27FC236}">
                <a16:creationId xmlns:a16="http://schemas.microsoft.com/office/drawing/2014/main" id="{1F287F27-D077-A0B1-2128-3B39445F33A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4F91C78E-45B1-A3CC-F2B4-E357A58954E6}"/>
              </a:ext>
            </a:extLst>
          </p:cNvPr>
          <p:cNvSpPr>
            <a:spLocks noGrp="1"/>
          </p:cNvSpPr>
          <p:nvPr>
            <p:ph type="sldNum" sz="quarter" idx="12"/>
          </p:nvPr>
        </p:nvSpPr>
        <p:spPr/>
        <p:txBody>
          <a:bodyPr/>
          <a:lstStyle/>
          <a:p>
            <a:fld id="{780EA9BC-6049-4D9B-BB04-328D0DA45D98}" type="slidenum">
              <a:rPr lang="en-IN" smtClean="0"/>
              <a:t>‹#›</a:t>
            </a:fld>
            <a:endParaRPr lang="en-IN"/>
          </a:p>
        </p:txBody>
      </p:sp>
    </p:spTree>
    <p:extLst>
      <p:ext uri="{BB962C8B-B14F-4D97-AF65-F5344CB8AC3E}">
        <p14:creationId xmlns:p14="http://schemas.microsoft.com/office/powerpoint/2010/main" val="15725212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2ACF4-8DB3-601B-1B4D-68CFBFA3D07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4089A8A3-CB53-2F90-76BB-58C0ABAD0AA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1362B39-3598-4BE6-62A3-647D661D98F9}"/>
              </a:ext>
            </a:extLst>
          </p:cNvPr>
          <p:cNvSpPr>
            <a:spLocks noGrp="1"/>
          </p:cNvSpPr>
          <p:nvPr>
            <p:ph type="dt" sz="half" idx="10"/>
          </p:nvPr>
        </p:nvSpPr>
        <p:spPr/>
        <p:txBody>
          <a:bodyPr/>
          <a:lstStyle/>
          <a:p>
            <a:fld id="{62546644-3026-452E-9A99-CAA7F80F6F5D}" type="datetimeFigureOut">
              <a:rPr lang="en-IN" smtClean="0"/>
              <a:t>27-11-2024</a:t>
            </a:fld>
            <a:endParaRPr lang="en-IN"/>
          </a:p>
        </p:txBody>
      </p:sp>
      <p:sp>
        <p:nvSpPr>
          <p:cNvPr id="5" name="Footer Placeholder 4">
            <a:extLst>
              <a:ext uri="{FF2B5EF4-FFF2-40B4-BE49-F238E27FC236}">
                <a16:creationId xmlns:a16="http://schemas.microsoft.com/office/drawing/2014/main" id="{25634FAD-7EB1-6D2D-0C46-542DA89077B6}"/>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76E5E411-85F0-02ED-E6D8-F7A7464B6D0F}"/>
              </a:ext>
            </a:extLst>
          </p:cNvPr>
          <p:cNvSpPr>
            <a:spLocks noGrp="1"/>
          </p:cNvSpPr>
          <p:nvPr>
            <p:ph type="sldNum" sz="quarter" idx="12"/>
          </p:nvPr>
        </p:nvSpPr>
        <p:spPr/>
        <p:txBody>
          <a:bodyPr/>
          <a:lstStyle/>
          <a:p>
            <a:fld id="{780EA9BC-6049-4D9B-BB04-328D0DA45D98}" type="slidenum">
              <a:rPr lang="en-IN" smtClean="0"/>
              <a:t>‹#›</a:t>
            </a:fld>
            <a:endParaRPr lang="en-IN"/>
          </a:p>
        </p:txBody>
      </p:sp>
    </p:spTree>
    <p:extLst>
      <p:ext uri="{BB962C8B-B14F-4D97-AF65-F5344CB8AC3E}">
        <p14:creationId xmlns:p14="http://schemas.microsoft.com/office/powerpoint/2010/main" val="35770165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75D045-4C84-2410-0160-A2B44F7329F3}"/>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2E0C5313-8E80-009B-B95E-1C2A3BC5C23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4E679B1B-89F1-FB0C-3027-82F5F29ADD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43B0B72D-239D-63AD-3044-F262CD2805DB}"/>
              </a:ext>
            </a:extLst>
          </p:cNvPr>
          <p:cNvSpPr>
            <a:spLocks noGrp="1"/>
          </p:cNvSpPr>
          <p:nvPr>
            <p:ph type="dt" sz="half" idx="10"/>
          </p:nvPr>
        </p:nvSpPr>
        <p:spPr/>
        <p:txBody>
          <a:bodyPr/>
          <a:lstStyle/>
          <a:p>
            <a:fld id="{62546644-3026-452E-9A99-CAA7F80F6F5D}" type="datetimeFigureOut">
              <a:rPr lang="en-IN" smtClean="0"/>
              <a:t>27-11-2024</a:t>
            </a:fld>
            <a:endParaRPr lang="en-IN"/>
          </a:p>
        </p:txBody>
      </p:sp>
      <p:sp>
        <p:nvSpPr>
          <p:cNvPr id="6" name="Footer Placeholder 5">
            <a:extLst>
              <a:ext uri="{FF2B5EF4-FFF2-40B4-BE49-F238E27FC236}">
                <a16:creationId xmlns:a16="http://schemas.microsoft.com/office/drawing/2014/main" id="{B79B71C8-825D-5505-4DAE-1761298F6F2A}"/>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3FC71AEC-9E46-5E56-5FE4-D5F65CB1BE46}"/>
              </a:ext>
            </a:extLst>
          </p:cNvPr>
          <p:cNvSpPr>
            <a:spLocks noGrp="1"/>
          </p:cNvSpPr>
          <p:nvPr>
            <p:ph type="sldNum" sz="quarter" idx="12"/>
          </p:nvPr>
        </p:nvSpPr>
        <p:spPr/>
        <p:txBody>
          <a:bodyPr/>
          <a:lstStyle/>
          <a:p>
            <a:fld id="{780EA9BC-6049-4D9B-BB04-328D0DA45D98}" type="slidenum">
              <a:rPr lang="en-IN" smtClean="0"/>
              <a:t>‹#›</a:t>
            </a:fld>
            <a:endParaRPr lang="en-IN"/>
          </a:p>
        </p:txBody>
      </p:sp>
    </p:spTree>
    <p:extLst>
      <p:ext uri="{BB962C8B-B14F-4D97-AF65-F5344CB8AC3E}">
        <p14:creationId xmlns:p14="http://schemas.microsoft.com/office/powerpoint/2010/main" val="6909988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69F42B-E6B5-0AC4-2307-CA7E3BC3EE82}"/>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975D085C-2FA7-E6D2-5F2C-61D35AD031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05B84AF-885F-AE53-93E3-5E61C4BF97C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3A91F0F0-5EF5-298A-FF29-846F11F2CA1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8CF6FE9-7146-5820-70DF-6AEA95E58F5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F8CB659F-214C-6FB1-9C9A-2B462AA45742}"/>
              </a:ext>
            </a:extLst>
          </p:cNvPr>
          <p:cNvSpPr>
            <a:spLocks noGrp="1"/>
          </p:cNvSpPr>
          <p:nvPr>
            <p:ph type="dt" sz="half" idx="10"/>
          </p:nvPr>
        </p:nvSpPr>
        <p:spPr/>
        <p:txBody>
          <a:bodyPr/>
          <a:lstStyle/>
          <a:p>
            <a:fld id="{62546644-3026-452E-9A99-CAA7F80F6F5D}" type="datetimeFigureOut">
              <a:rPr lang="en-IN" smtClean="0"/>
              <a:t>27-11-2024</a:t>
            </a:fld>
            <a:endParaRPr lang="en-IN"/>
          </a:p>
        </p:txBody>
      </p:sp>
      <p:sp>
        <p:nvSpPr>
          <p:cNvPr id="8" name="Footer Placeholder 7">
            <a:extLst>
              <a:ext uri="{FF2B5EF4-FFF2-40B4-BE49-F238E27FC236}">
                <a16:creationId xmlns:a16="http://schemas.microsoft.com/office/drawing/2014/main" id="{BF1FB26E-EF78-6CF7-523B-0C1F9F47B30A}"/>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01EBDF1F-FCD5-7806-915B-66831FE6873D}"/>
              </a:ext>
            </a:extLst>
          </p:cNvPr>
          <p:cNvSpPr>
            <a:spLocks noGrp="1"/>
          </p:cNvSpPr>
          <p:nvPr>
            <p:ph type="sldNum" sz="quarter" idx="12"/>
          </p:nvPr>
        </p:nvSpPr>
        <p:spPr/>
        <p:txBody>
          <a:bodyPr/>
          <a:lstStyle/>
          <a:p>
            <a:fld id="{780EA9BC-6049-4D9B-BB04-328D0DA45D98}" type="slidenum">
              <a:rPr lang="en-IN" smtClean="0"/>
              <a:t>‹#›</a:t>
            </a:fld>
            <a:endParaRPr lang="en-IN"/>
          </a:p>
        </p:txBody>
      </p:sp>
    </p:spTree>
    <p:extLst>
      <p:ext uri="{BB962C8B-B14F-4D97-AF65-F5344CB8AC3E}">
        <p14:creationId xmlns:p14="http://schemas.microsoft.com/office/powerpoint/2010/main" val="8188629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015771-B473-BF71-F891-DCD7B3CE07C3}"/>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5D9C4C8F-1AEE-5E97-0301-04A8337A5131}"/>
              </a:ext>
            </a:extLst>
          </p:cNvPr>
          <p:cNvSpPr>
            <a:spLocks noGrp="1"/>
          </p:cNvSpPr>
          <p:nvPr>
            <p:ph type="dt" sz="half" idx="10"/>
          </p:nvPr>
        </p:nvSpPr>
        <p:spPr/>
        <p:txBody>
          <a:bodyPr/>
          <a:lstStyle/>
          <a:p>
            <a:fld id="{62546644-3026-452E-9A99-CAA7F80F6F5D}" type="datetimeFigureOut">
              <a:rPr lang="en-IN" smtClean="0"/>
              <a:t>27-11-2024</a:t>
            </a:fld>
            <a:endParaRPr lang="en-IN"/>
          </a:p>
        </p:txBody>
      </p:sp>
      <p:sp>
        <p:nvSpPr>
          <p:cNvPr id="4" name="Footer Placeholder 3">
            <a:extLst>
              <a:ext uri="{FF2B5EF4-FFF2-40B4-BE49-F238E27FC236}">
                <a16:creationId xmlns:a16="http://schemas.microsoft.com/office/drawing/2014/main" id="{426CE8E4-6D1C-1C62-1FC8-DCC6A0F663A7}"/>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C979EA11-FBF1-6F66-F48D-C0817ECC38B0}"/>
              </a:ext>
            </a:extLst>
          </p:cNvPr>
          <p:cNvSpPr>
            <a:spLocks noGrp="1"/>
          </p:cNvSpPr>
          <p:nvPr>
            <p:ph type="sldNum" sz="quarter" idx="12"/>
          </p:nvPr>
        </p:nvSpPr>
        <p:spPr/>
        <p:txBody>
          <a:bodyPr/>
          <a:lstStyle/>
          <a:p>
            <a:fld id="{780EA9BC-6049-4D9B-BB04-328D0DA45D98}" type="slidenum">
              <a:rPr lang="en-IN" smtClean="0"/>
              <a:t>‹#›</a:t>
            </a:fld>
            <a:endParaRPr lang="en-IN"/>
          </a:p>
        </p:txBody>
      </p:sp>
    </p:spTree>
    <p:extLst>
      <p:ext uri="{BB962C8B-B14F-4D97-AF65-F5344CB8AC3E}">
        <p14:creationId xmlns:p14="http://schemas.microsoft.com/office/powerpoint/2010/main" val="10219198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EC0D84B-5C74-BFA8-C347-323C59253D12}"/>
              </a:ext>
            </a:extLst>
          </p:cNvPr>
          <p:cNvSpPr>
            <a:spLocks noGrp="1"/>
          </p:cNvSpPr>
          <p:nvPr>
            <p:ph type="dt" sz="half" idx="10"/>
          </p:nvPr>
        </p:nvSpPr>
        <p:spPr/>
        <p:txBody>
          <a:bodyPr/>
          <a:lstStyle/>
          <a:p>
            <a:fld id="{62546644-3026-452E-9A99-CAA7F80F6F5D}" type="datetimeFigureOut">
              <a:rPr lang="en-IN" smtClean="0"/>
              <a:t>27-11-2024</a:t>
            </a:fld>
            <a:endParaRPr lang="en-IN"/>
          </a:p>
        </p:txBody>
      </p:sp>
      <p:sp>
        <p:nvSpPr>
          <p:cNvPr id="3" name="Footer Placeholder 2">
            <a:extLst>
              <a:ext uri="{FF2B5EF4-FFF2-40B4-BE49-F238E27FC236}">
                <a16:creationId xmlns:a16="http://schemas.microsoft.com/office/drawing/2014/main" id="{33507D03-FA71-F527-126A-F546B12C6281}"/>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9F7F2497-5CA6-A214-845F-8B7C1120FB5F}"/>
              </a:ext>
            </a:extLst>
          </p:cNvPr>
          <p:cNvSpPr>
            <a:spLocks noGrp="1"/>
          </p:cNvSpPr>
          <p:nvPr>
            <p:ph type="sldNum" sz="quarter" idx="12"/>
          </p:nvPr>
        </p:nvSpPr>
        <p:spPr/>
        <p:txBody>
          <a:bodyPr/>
          <a:lstStyle/>
          <a:p>
            <a:fld id="{780EA9BC-6049-4D9B-BB04-328D0DA45D98}" type="slidenum">
              <a:rPr lang="en-IN" smtClean="0"/>
              <a:t>‹#›</a:t>
            </a:fld>
            <a:endParaRPr lang="en-IN"/>
          </a:p>
        </p:txBody>
      </p:sp>
    </p:spTree>
    <p:extLst>
      <p:ext uri="{BB962C8B-B14F-4D97-AF65-F5344CB8AC3E}">
        <p14:creationId xmlns:p14="http://schemas.microsoft.com/office/powerpoint/2010/main" val="30491866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DC699-E6A3-1C63-5DE4-D7E15CCEEFE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173BD366-7BC5-FACB-A4F5-75F5A77D1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84878016-2B4E-FB5E-89C0-B5FD5FE375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7420E15-26F7-909D-1FE6-7C17FB5F05FB}"/>
              </a:ext>
            </a:extLst>
          </p:cNvPr>
          <p:cNvSpPr>
            <a:spLocks noGrp="1"/>
          </p:cNvSpPr>
          <p:nvPr>
            <p:ph type="dt" sz="half" idx="10"/>
          </p:nvPr>
        </p:nvSpPr>
        <p:spPr/>
        <p:txBody>
          <a:bodyPr/>
          <a:lstStyle/>
          <a:p>
            <a:fld id="{62546644-3026-452E-9A99-CAA7F80F6F5D}" type="datetimeFigureOut">
              <a:rPr lang="en-IN" smtClean="0"/>
              <a:t>27-11-2024</a:t>
            </a:fld>
            <a:endParaRPr lang="en-IN"/>
          </a:p>
        </p:txBody>
      </p:sp>
      <p:sp>
        <p:nvSpPr>
          <p:cNvPr id="6" name="Footer Placeholder 5">
            <a:extLst>
              <a:ext uri="{FF2B5EF4-FFF2-40B4-BE49-F238E27FC236}">
                <a16:creationId xmlns:a16="http://schemas.microsoft.com/office/drawing/2014/main" id="{639735A9-6855-07CE-9F33-70B9EC07931C}"/>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0EB58C0A-ECC3-2E2E-5596-8E0DA9A838BB}"/>
              </a:ext>
            </a:extLst>
          </p:cNvPr>
          <p:cNvSpPr>
            <a:spLocks noGrp="1"/>
          </p:cNvSpPr>
          <p:nvPr>
            <p:ph type="sldNum" sz="quarter" idx="12"/>
          </p:nvPr>
        </p:nvSpPr>
        <p:spPr/>
        <p:txBody>
          <a:bodyPr/>
          <a:lstStyle/>
          <a:p>
            <a:fld id="{780EA9BC-6049-4D9B-BB04-328D0DA45D98}" type="slidenum">
              <a:rPr lang="en-IN" smtClean="0"/>
              <a:t>‹#›</a:t>
            </a:fld>
            <a:endParaRPr lang="en-IN"/>
          </a:p>
        </p:txBody>
      </p:sp>
    </p:spTree>
    <p:extLst>
      <p:ext uri="{BB962C8B-B14F-4D97-AF65-F5344CB8AC3E}">
        <p14:creationId xmlns:p14="http://schemas.microsoft.com/office/powerpoint/2010/main" val="12646014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08CA9-8F82-B055-65F7-E655D4E91E2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2EA8AE7C-C3FC-7CEC-4F55-02CF3E022D7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DD78CC49-9F9E-FFFC-DCFA-BDC687633A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6C7DFA9-BCDF-1F50-4623-298B60DC5C24}"/>
              </a:ext>
            </a:extLst>
          </p:cNvPr>
          <p:cNvSpPr>
            <a:spLocks noGrp="1"/>
          </p:cNvSpPr>
          <p:nvPr>
            <p:ph type="dt" sz="half" idx="10"/>
          </p:nvPr>
        </p:nvSpPr>
        <p:spPr/>
        <p:txBody>
          <a:bodyPr/>
          <a:lstStyle/>
          <a:p>
            <a:fld id="{62546644-3026-452E-9A99-CAA7F80F6F5D}" type="datetimeFigureOut">
              <a:rPr lang="en-IN" smtClean="0"/>
              <a:t>27-11-2024</a:t>
            </a:fld>
            <a:endParaRPr lang="en-IN"/>
          </a:p>
        </p:txBody>
      </p:sp>
      <p:sp>
        <p:nvSpPr>
          <p:cNvPr id="6" name="Footer Placeholder 5">
            <a:extLst>
              <a:ext uri="{FF2B5EF4-FFF2-40B4-BE49-F238E27FC236}">
                <a16:creationId xmlns:a16="http://schemas.microsoft.com/office/drawing/2014/main" id="{76D89CD3-97EF-C778-25A6-A300FB0500A0}"/>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30DE248D-8535-A583-6C87-A6F70858C45B}"/>
              </a:ext>
            </a:extLst>
          </p:cNvPr>
          <p:cNvSpPr>
            <a:spLocks noGrp="1"/>
          </p:cNvSpPr>
          <p:nvPr>
            <p:ph type="sldNum" sz="quarter" idx="12"/>
          </p:nvPr>
        </p:nvSpPr>
        <p:spPr/>
        <p:txBody>
          <a:bodyPr/>
          <a:lstStyle/>
          <a:p>
            <a:fld id="{780EA9BC-6049-4D9B-BB04-328D0DA45D98}" type="slidenum">
              <a:rPr lang="en-IN" smtClean="0"/>
              <a:t>‹#›</a:t>
            </a:fld>
            <a:endParaRPr lang="en-IN"/>
          </a:p>
        </p:txBody>
      </p:sp>
    </p:spTree>
    <p:extLst>
      <p:ext uri="{BB962C8B-B14F-4D97-AF65-F5344CB8AC3E}">
        <p14:creationId xmlns:p14="http://schemas.microsoft.com/office/powerpoint/2010/main" val="4159415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F73F96-9E28-6F1B-A8F4-7B8E21CC81C6}"/>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89E12992-226F-EFEC-E5D8-E79417687C0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56F26ED4-C7B4-2729-F59E-FD9664C30D8E}"/>
              </a:ext>
            </a:extLst>
          </p:cNvPr>
          <p:cNvSpPr>
            <a:spLocks noGrp="1"/>
          </p:cNvSpPr>
          <p:nvPr>
            <p:ph type="dt" sz="half" idx="10"/>
          </p:nvPr>
        </p:nvSpPr>
        <p:spPr/>
        <p:txBody>
          <a:bodyPr/>
          <a:lstStyle/>
          <a:p>
            <a:fld id="{62546644-3026-452E-9A99-CAA7F80F6F5D}" type="datetimeFigureOut">
              <a:rPr lang="en-IN" smtClean="0"/>
              <a:t>27-11-2024</a:t>
            </a:fld>
            <a:endParaRPr lang="en-IN"/>
          </a:p>
        </p:txBody>
      </p:sp>
      <p:sp>
        <p:nvSpPr>
          <p:cNvPr id="5" name="Footer Placeholder 4">
            <a:extLst>
              <a:ext uri="{FF2B5EF4-FFF2-40B4-BE49-F238E27FC236}">
                <a16:creationId xmlns:a16="http://schemas.microsoft.com/office/drawing/2014/main" id="{73E890A7-66A4-01F3-1FBE-2216319898A0}"/>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20DAEC00-9200-3B1D-BA90-47303CED8C3E}"/>
              </a:ext>
            </a:extLst>
          </p:cNvPr>
          <p:cNvSpPr>
            <a:spLocks noGrp="1"/>
          </p:cNvSpPr>
          <p:nvPr>
            <p:ph type="sldNum" sz="quarter" idx="12"/>
          </p:nvPr>
        </p:nvSpPr>
        <p:spPr/>
        <p:txBody>
          <a:bodyPr/>
          <a:lstStyle/>
          <a:p>
            <a:fld id="{780EA9BC-6049-4D9B-BB04-328D0DA45D98}" type="slidenum">
              <a:rPr lang="en-IN" smtClean="0"/>
              <a:t>‹#›</a:t>
            </a:fld>
            <a:endParaRPr lang="en-IN"/>
          </a:p>
        </p:txBody>
      </p:sp>
    </p:spTree>
    <p:extLst>
      <p:ext uri="{BB962C8B-B14F-4D97-AF65-F5344CB8AC3E}">
        <p14:creationId xmlns:p14="http://schemas.microsoft.com/office/powerpoint/2010/main" val="39249488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07B704C-83E7-50D7-3B36-5D4CCCCE2AE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B8942E63-84A6-A4A3-EB26-0E514464B46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85251723-0C62-DF2E-C97E-C792EF23732B}"/>
              </a:ext>
            </a:extLst>
          </p:cNvPr>
          <p:cNvSpPr>
            <a:spLocks noGrp="1"/>
          </p:cNvSpPr>
          <p:nvPr>
            <p:ph type="dt" sz="half" idx="10"/>
          </p:nvPr>
        </p:nvSpPr>
        <p:spPr/>
        <p:txBody>
          <a:bodyPr/>
          <a:lstStyle/>
          <a:p>
            <a:fld id="{62546644-3026-452E-9A99-CAA7F80F6F5D}" type="datetimeFigureOut">
              <a:rPr lang="en-IN" smtClean="0"/>
              <a:t>27-11-2024</a:t>
            </a:fld>
            <a:endParaRPr lang="en-IN"/>
          </a:p>
        </p:txBody>
      </p:sp>
      <p:sp>
        <p:nvSpPr>
          <p:cNvPr id="5" name="Footer Placeholder 4">
            <a:extLst>
              <a:ext uri="{FF2B5EF4-FFF2-40B4-BE49-F238E27FC236}">
                <a16:creationId xmlns:a16="http://schemas.microsoft.com/office/drawing/2014/main" id="{133E3B47-6D58-2113-6B97-8AC4CA7630FA}"/>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85C65652-893F-680E-84D3-90437E388073}"/>
              </a:ext>
            </a:extLst>
          </p:cNvPr>
          <p:cNvSpPr>
            <a:spLocks noGrp="1"/>
          </p:cNvSpPr>
          <p:nvPr>
            <p:ph type="sldNum" sz="quarter" idx="12"/>
          </p:nvPr>
        </p:nvSpPr>
        <p:spPr/>
        <p:txBody>
          <a:bodyPr/>
          <a:lstStyle/>
          <a:p>
            <a:fld id="{780EA9BC-6049-4D9B-BB04-328D0DA45D98}" type="slidenum">
              <a:rPr lang="en-IN" smtClean="0"/>
              <a:t>‹#›</a:t>
            </a:fld>
            <a:endParaRPr lang="en-IN"/>
          </a:p>
        </p:txBody>
      </p:sp>
    </p:spTree>
    <p:extLst>
      <p:ext uri="{BB962C8B-B14F-4D97-AF65-F5344CB8AC3E}">
        <p14:creationId xmlns:p14="http://schemas.microsoft.com/office/powerpoint/2010/main" val="3144091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BB96686-C9FA-337F-D862-F6B6ACFBF07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0AA95ABD-41EC-F39C-91F3-062FBFFCB2F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1F263AF0-679A-A22A-D9A5-FB920AEEE2D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546644-3026-452E-9A99-CAA7F80F6F5D}" type="datetimeFigureOut">
              <a:rPr lang="en-IN" smtClean="0"/>
              <a:t>27-11-2024</a:t>
            </a:fld>
            <a:endParaRPr lang="en-IN"/>
          </a:p>
        </p:txBody>
      </p:sp>
      <p:sp>
        <p:nvSpPr>
          <p:cNvPr id="5" name="Footer Placeholder 4">
            <a:extLst>
              <a:ext uri="{FF2B5EF4-FFF2-40B4-BE49-F238E27FC236}">
                <a16:creationId xmlns:a16="http://schemas.microsoft.com/office/drawing/2014/main" id="{1A9FD778-85C4-2FD1-C1E3-87BE70BD0D3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DB0C0881-C8D9-3A64-8418-EB2F1A1D6C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0EA9BC-6049-4D9B-BB04-328D0DA45D98}" type="slidenum">
              <a:rPr lang="en-IN" smtClean="0"/>
              <a:t>‹#›</a:t>
            </a:fld>
            <a:endParaRPr lang="en-IN"/>
          </a:p>
        </p:txBody>
      </p:sp>
    </p:spTree>
    <p:extLst>
      <p:ext uri="{BB962C8B-B14F-4D97-AF65-F5344CB8AC3E}">
        <p14:creationId xmlns:p14="http://schemas.microsoft.com/office/powerpoint/2010/main" val="32766022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White Presentation Background Vectors &amp; Illustrations for Free Download |  Freepik">
            <a:extLst>
              <a:ext uri="{FF2B5EF4-FFF2-40B4-BE49-F238E27FC236}">
                <a16:creationId xmlns:a16="http://schemas.microsoft.com/office/drawing/2014/main" id="{3B194B1B-1608-15BF-DFF9-030853EE93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F0C2380-17E8-40A4-BFC0-297DB04A3B4B}"/>
              </a:ext>
            </a:extLst>
          </p:cNvPr>
          <p:cNvSpPr>
            <a:spLocks noGrp="1"/>
          </p:cNvSpPr>
          <p:nvPr>
            <p:ph type="ctrTitle"/>
          </p:nvPr>
        </p:nvSpPr>
        <p:spPr>
          <a:xfrm>
            <a:off x="666427" y="356462"/>
            <a:ext cx="11267267" cy="2820691"/>
          </a:xfrm>
        </p:spPr>
        <p:txBody>
          <a:bodyPr>
            <a:normAutofit fontScale="90000"/>
          </a:bodyPr>
          <a:lstStyle/>
          <a:p>
            <a:pPr>
              <a:lnSpc>
                <a:spcPct val="150000"/>
              </a:lnSpc>
            </a:pPr>
            <a:br>
              <a:rPr lang="en-US" sz="3600" b="1" dirty="0">
                <a:effectLst/>
                <a:latin typeface="Times New Roman" panose="02020603050405020304" pitchFamily="18" charset="0"/>
                <a:ea typeface="Calibri" panose="020F0502020204030204" pitchFamily="34" charset="0"/>
                <a:cs typeface="Times New Roman" panose="02020603050405020304" pitchFamily="18" charset="0"/>
              </a:rPr>
            </a:br>
            <a:br>
              <a:rPr lang="en-US" sz="3600" b="1" dirty="0">
                <a:effectLst/>
                <a:latin typeface="Times New Roman" panose="02020603050405020304" pitchFamily="18" charset="0"/>
                <a:ea typeface="Calibri" panose="020F0502020204030204" pitchFamily="34" charset="0"/>
                <a:cs typeface="Times New Roman" panose="02020603050405020304" pitchFamily="18" charset="0"/>
              </a:rPr>
            </a:br>
            <a:br>
              <a:rPr lang="en-US" sz="3600" b="1" dirty="0">
                <a:effectLst/>
                <a:latin typeface="Times New Roman" panose="02020603050405020304" pitchFamily="18" charset="0"/>
                <a:ea typeface="Calibri" panose="020F0502020204030204" pitchFamily="34" charset="0"/>
                <a:cs typeface="Times New Roman" panose="02020603050405020304" pitchFamily="18" charset="0"/>
              </a:rPr>
            </a:br>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ISOLATION AND CHARACTERIZATION </a:t>
            </a:r>
            <a:r>
              <a:rPr lang="en-US" sz="3600" b="1">
                <a:effectLst/>
                <a:latin typeface="Times New Roman" panose="02020603050405020304" pitchFamily="18" charset="0"/>
                <a:ea typeface="Calibri" panose="020F0502020204030204" pitchFamily="34" charset="0"/>
                <a:cs typeface="Times New Roman" panose="02020603050405020304" pitchFamily="18" charset="0"/>
              </a:rPr>
              <a:t>OF ANTI-DIABETIC ACTIVITY </a:t>
            </a:r>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FROM LEAF EXTRACT OF </a:t>
            </a:r>
            <a:r>
              <a:rPr lang="en-US" sz="3600" b="1" i="1" dirty="0">
                <a:effectLst/>
                <a:latin typeface="Times New Roman" panose="02020603050405020304" pitchFamily="18" charset="0"/>
                <a:ea typeface="Calibri" panose="020F0502020204030204" pitchFamily="34" charset="0"/>
                <a:cs typeface="Times New Roman" panose="02020603050405020304" pitchFamily="18" charset="0"/>
              </a:rPr>
              <a:t>GYMNEMA SYLVESTRE</a:t>
            </a:r>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dirty="0"/>
          </a:p>
        </p:txBody>
      </p:sp>
      <p:sp>
        <p:nvSpPr>
          <p:cNvPr id="3" name="Subtitle 2">
            <a:extLst>
              <a:ext uri="{FF2B5EF4-FFF2-40B4-BE49-F238E27FC236}">
                <a16:creationId xmlns:a16="http://schemas.microsoft.com/office/drawing/2014/main" id="{08F46DD0-E18F-33FF-40CF-87AE64175F00}"/>
              </a:ext>
            </a:extLst>
          </p:cNvPr>
          <p:cNvSpPr>
            <a:spLocks noGrp="1"/>
          </p:cNvSpPr>
          <p:nvPr>
            <p:ph type="subTitle" idx="1"/>
          </p:nvPr>
        </p:nvSpPr>
        <p:spPr>
          <a:xfrm>
            <a:off x="5656881" y="3921071"/>
            <a:ext cx="6276812" cy="2107770"/>
          </a:xfrm>
        </p:spPr>
        <p:txBody>
          <a:bodyPr>
            <a:normAutofit lnSpcReduction="10000"/>
          </a:bodyPr>
          <a:lstStyle/>
          <a:p>
            <a:pPr algn="ctr">
              <a:lnSpc>
                <a:spcPct val="115000"/>
              </a:lnSpc>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Durgesh Kumari Gupta</a:t>
            </a:r>
            <a:endParaRPr lang="en-IN" sz="1800" dirty="0">
              <a:effectLst/>
              <a:latin typeface="Times New Roman" panose="02020603050405020304" pitchFamily="18" charset="0"/>
              <a:ea typeface="SimSun" panose="02010600030101010101" pitchFamily="2" charset="-122"/>
              <a:cs typeface="Times New Roman" panose="02020603050405020304" pitchFamily="18" charset="0"/>
            </a:endParaRPr>
          </a:p>
          <a:p>
            <a:pPr algn="ctr">
              <a:lnSpc>
                <a:spcPct val="115000"/>
              </a:lnSpc>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Research scholar </a:t>
            </a:r>
            <a:endParaRPr lang="en-IN" sz="1800" dirty="0">
              <a:effectLst/>
              <a:latin typeface="Times New Roman" panose="02020603050405020304" pitchFamily="18" charset="0"/>
              <a:ea typeface="SimSun" panose="02010600030101010101" pitchFamily="2" charset="-122"/>
              <a:cs typeface="Times New Roman" panose="02020603050405020304" pitchFamily="18" charset="0"/>
            </a:endParaRPr>
          </a:p>
          <a:p>
            <a:pPr algn="ctr">
              <a:lnSpc>
                <a:spcPct val="115000"/>
              </a:lnSpc>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Rajiv Gandhi institute of pharmacy </a:t>
            </a:r>
            <a:endParaRPr lang="en-IN" sz="1800" dirty="0">
              <a:effectLst/>
              <a:latin typeface="Times New Roman" panose="02020603050405020304" pitchFamily="18" charset="0"/>
              <a:ea typeface="SimSun" panose="02010600030101010101" pitchFamily="2" charset="-122"/>
              <a:cs typeface="Times New Roman" panose="02020603050405020304" pitchFamily="18" charset="0"/>
            </a:endParaRPr>
          </a:p>
          <a:p>
            <a:pPr algn="ctr">
              <a:lnSpc>
                <a:spcPct val="115000"/>
              </a:lnSpc>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AKS UNIVERSITY, SATNA (M.P.)</a:t>
            </a:r>
            <a:endParaRPr lang="en-IN" sz="1800" dirty="0">
              <a:effectLst/>
              <a:latin typeface="Times New Roman" panose="02020603050405020304" pitchFamily="18" charset="0"/>
              <a:ea typeface="SimSun" panose="02010600030101010101" pitchFamily="2" charset="-122"/>
              <a:cs typeface="Times New Roman" panose="02020603050405020304" pitchFamily="18" charset="0"/>
            </a:endParaRPr>
          </a:p>
          <a:p>
            <a:endParaRPr lang="en-IN" dirty="0"/>
          </a:p>
        </p:txBody>
      </p:sp>
    </p:spTree>
    <p:extLst>
      <p:ext uri="{BB962C8B-B14F-4D97-AF65-F5344CB8AC3E}">
        <p14:creationId xmlns:p14="http://schemas.microsoft.com/office/powerpoint/2010/main" val="25178429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White Presentation Background Vectors &amp; Illustrations for Free Download |  Freepik">
            <a:extLst>
              <a:ext uri="{FF2B5EF4-FFF2-40B4-BE49-F238E27FC236}">
                <a16:creationId xmlns:a16="http://schemas.microsoft.com/office/drawing/2014/main" id="{26BA10DB-C606-4BDA-082F-88D7B108D7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020E4AB-62F0-AD9C-A1F8-EE576B317C72}"/>
              </a:ext>
            </a:extLst>
          </p:cNvPr>
          <p:cNvSpPr>
            <a:spLocks noGrp="1"/>
          </p:cNvSpPr>
          <p:nvPr>
            <p:ph type="title"/>
          </p:nvPr>
        </p:nvSpPr>
        <p:spPr>
          <a:xfrm>
            <a:off x="838200" y="123986"/>
            <a:ext cx="10515600" cy="867906"/>
          </a:xfrm>
        </p:spPr>
        <p:txBody>
          <a:bodyPr>
            <a:normAutofit/>
          </a:bodyPr>
          <a:lstStyle/>
          <a:p>
            <a:pPr algn="ctr"/>
            <a:r>
              <a:rPr lang="en-US" sz="4000" b="1" dirty="0">
                <a:latin typeface="Times New Roman" panose="02020603050405020304" pitchFamily="18" charset="0"/>
                <a:cs typeface="Times New Roman" panose="02020603050405020304" pitchFamily="18" charset="0"/>
              </a:rPr>
              <a:t>ABSTRACT</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EFD6FF37-BAB4-DEBA-AFAB-E14B3B53C873}"/>
              </a:ext>
            </a:extLst>
          </p:cNvPr>
          <p:cNvSpPr>
            <a:spLocks noGrp="1"/>
          </p:cNvSpPr>
          <p:nvPr>
            <p:ph idx="1"/>
          </p:nvPr>
        </p:nvSpPr>
        <p:spPr>
          <a:xfrm>
            <a:off x="309967" y="1534332"/>
            <a:ext cx="11546236" cy="4958543"/>
          </a:xfrm>
        </p:spPr>
        <p:txBody>
          <a:bodyPr>
            <a:normAutofit/>
          </a:bodyPr>
          <a:lstStyle/>
          <a:p>
            <a:pPr algn="just">
              <a:lnSpc>
                <a:spcPct val="150000"/>
              </a:lnSpc>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Type 2 Diabetes Mellitus is increasing alarmingly day by day.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Gymnema</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sylvestre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(Family – Asclepiadaceae</a:t>
            </a:r>
            <a:r>
              <a:rPr lang="en-US" sz="1800" dirty="0">
                <a:solidFill>
                  <a:srgbClr val="474747"/>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is an important herb in the treatment of Type 2 diabetes mellitus. </a:t>
            </a:r>
          </a:p>
          <a:p>
            <a:pPr algn="just">
              <a:lnSpc>
                <a:spcPct val="150000"/>
              </a:lnSpc>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focus of the current investigation was to isolate and characterize bioactive compound from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Gymnema</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sylvestre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leaf with the aid of its ability to inhibit the α-amylase. </a:t>
            </a:r>
          </a:p>
          <a:p>
            <a:pPr algn="just">
              <a:lnSpc>
                <a:spcPct val="150000"/>
              </a:lnSpc>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Following successive solvent extraction, the α-amylase inhibition potential of the extracts was studied to reveal the ability of the ethanol extract to be highest of all. The ethanol extract was fractionated by column chromatography to obtain F1-F25. </a:t>
            </a:r>
          </a:p>
          <a:p>
            <a:pPr algn="just">
              <a:lnSpc>
                <a:spcPct val="150000"/>
              </a:lnSpc>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Fractions F5-F10 inhibited 13.09 ± 0.812% of α-amylase while F11-12, F13-F16 and F17-F23 inhibited 5.99 ± 1.091%, 9.68 ± 0.174% and 19.29 ± 1.113% α-amylase respectively at concentration of 100 µg/</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F17-F23 was evaporated and the component was recrystallized using acetone to obtain the pure compound </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1</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dirty="0"/>
          </a:p>
        </p:txBody>
      </p:sp>
    </p:spTree>
    <p:extLst>
      <p:ext uri="{BB962C8B-B14F-4D97-AF65-F5344CB8AC3E}">
        <p14:creationId xmlns:p14="http://schemas.microsoft.com/office/powerpoint/2010/main" val="21786927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White Presentation Background Vectors &amp; Illustrations for Free Download |  Freepik">
            <a:extLst>
              <a:ext uri="{FF2B5EF4-FFF2-40B4-BE49-F238E27FC236}">
                <a16:creationId xmlns:a16="http://schemas.microsoft.com/office/drawing/2014/main" id="{250E1DC4-F5A3-0421-68C9-1DCD26BF53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312E7660-EE60-1AA1-1152-9223EEAEC425}"/>
              </a:ext>
            </a:extLst>
          </p:cNvPr>
          <p:cNvSpPr>
            <a:spLocks noGrp="1"/>
          </p:cNvSpPr>
          <p:nvPr>
            <p:ph idx="1"/>
          </p:nvPr>
        </p:nvSpPr>
        <p:spPr>
          <a:xfrm>
            <a:off x="371959" y="185980"/>
            <a:ext cx="11530739" cy="6323308"/>
          </a:xfrm>
        </p:spPr>
        <p:txBody>
          <a:bodyPr/>
          <a:lstStyle/>
          <a:p>
            <a:pPr algn="just">
              <a:lnSpc>
                <a:spcPct val="150000"/>
              </a:lnSpc>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compound </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1</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tested positive for flavonol in the Shinoda test and exhibited a melting range of 197-199°C and from the spectral characteristics of the compound, the compound </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1</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was considered to be kaempferol-3-sophoroside.</a:t>
            </a:r>
          </a:p>
          <a:p>
            <a:pPr algn="just">
              <a:lnSpc>
                <a:spcPct val="150000"/>
              </a:lnSpc>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Thus we have been able to successfully isolate a pure compound, compound </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1</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with α-amylase inhibition activity comparable to acarbose, a clinically used anti-diabetic medication.</a:t>
            </a:r>
          </a:p>
          <a:p>
            <a:pPr marL="0" indent="0" algn="just">
              <a:lnSpc>
                <a:spcPct val="150000"/>
              </a:lnSpc>
              <a:buNone/>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Keywords: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α-amylase inhibition, anti-diabetic,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Gymnema</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slyvestre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kaempferol, column chromatography</a:t>
            </a:r>
            <a:endParaRPr lang="en-IN" sz="1800" dirty="0">
              <a:effectLst/>
              <a:latin typeface="Calibri" panose="020F0502020204030204" pitchFamily="34" charset="0"/>
              <a:ea typeface="SimSun" panose="02010600030101010101" pitchFamily="2" charset="-122"/>
              <a:cs typeface="Times New Roman" panose="02020603050405020304" pitchFamily="18" charset="0"/>
            </a:endParaRPr>
          </a:p>
          <a:p>
            <a:pPr algn="just">
              <a:lnSpc>
                <a:spcPct val="150000"/>
              </a:lnSpc>
            </a:pPr>
            <a:endParaRPr lang="en-IN" sz="1800" dirty="0">
              <a:effectLst/>
              <a:latin typeface="Times New Roman" panose="02020603050405020304" pitchFamily="18" charset="0"/>
              <a:ea typeface="SimSun" panose="02010600030101010101" pitchFamily="2" charset="-122"/>
              <a:cs typeface="Times New Roman" panose="02020603050405020304" pitchFamily="18" charset="0"/>
            </a:endParaRPr>
          </a:p>
          <a:p>
            <a:endParaRPr lang="en-IN" dirty="0"/>
          </a:p>
        </p:txBody>
      </p:sp>
    </p:spTree>
    <p:extLst>
      <p:ext uri="{BB962C8B-B14F-4D97-AF65-F5344CB8AC3E}">
        <p14:creationId xmlns:p14="http://schemas.microsoft.com/office/powerpoint/2010/main" val="3600166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White Presentation Background Vectors &amp; Illustrations for Free Download |  Freepik">
            <a:extLst>
              <a:ext uri="{FF2B5EF4-FFF2-40B4-BE49-F238E27FC236}">
                <a16:creationId xmlns:a16="http://schemas.microsoft.com/office/drawing/2014/main" id="{7DD60C53-07DC-7849-AD1A-0138D79B6B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6885A18E-4F67-7434-C683-674FD11A348B}"/>
              </a:ext>
            </a:extLst>
          </p:cNvPr>
          <p:cNvSpPr>
            <a:spLocks noGrp="1"/>
          </p:cNvSpPr>
          <p:nvPr>
            <p:ph idx="1"/>
          </p:nvPr>
        </p:nvSpPr>
        <p:spPr/>
        <p:txBody>
          <a:bodyPr>
            <a:normAutofit/>
          </a:bodyPr>
          <a:lstStyle/>
          <a:p>
            <a:pPr marL="0" indent="0" algn="ctr">
              <a:buNone/>
            </a:pPr>
            <a:endParaRPr lang="en-US" sz="5400" dirty="0">
              <a:latin typeface="Times New Roman" panose="02020603050405020304" pitchFamily="18" charset="0"/>
              <a:cs typeface="Times New Roman" panose="02020603050405020304" pitchFamily="18" charset="0"/>
            </a:endParaRPr>
          </a:p>
          <a:p>
            <a:pPr marL="0" indent="0" algn="ctr">
              <a:buNone/>
            </a:pPr>
            <a:r>
              <a:rPr lang="en-US" sz="5400" b="1" dirty="0">
                <a:latin typeface="Times New Roman" panose="02020603050405020304" pitchFamily="18" charset="0"/>
                <a:cs typeface="Times New Roman" panose="02020603050405020304" pitchFamily="18" charset="0"/>
              </a:rPr>
              <a:t>THANK </a:t>
            </a:r>
          </a:p>
          <a:p>
            <a:pPr marL="0" indent="0" algn="ctr">
              <a:buNone/>
            </a:pPr>
            <a:r>
              <a:rPr lang="en-US" sz="5400" b="1" dirty="0">
                <a:latin typeface="Times New Roman" panose="02020603050405020304" pitchFamily="18" charset="0"/>
                <a:cs typeface="Times New Roman" panose="02020603050405020304" pitchFamily="18" charset="0"/>
              </a:rPr>
              <a:t>YOU </a:t>
            </a:r>
            <a:endParaRPr lang="en-IN" sz="5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90439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273</Words>
  <Application>Microsoft Office PowerPoint</Application>
  <PresentationFormat>Widescreen</PresentationFormat>
  <Paragraphs>16</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Times New Roman</vt:lpstr>
      <vt:lpstr>Office Theme</vt:lpstr>
      <vt:lpstr>   ISOLATION AND CHARACTERIZATION OF ANTI-DIABETIC ACTIVITY FROM LEAF EXTRACT OF GYMNEMA SYLVESTRE </vt:lpstr>
      <vt:lpstr>ABSTRACT</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ISOLATION AND CHARACTERIZATION OF ANTI-DIABETIC ACTIVITY FROM LEAF EXTRACT OF GYMNEMA SYLVESTRE </dc:title>
  <dc:creator>intel</dc:creator>
  <cp:lastModifiedBy>intel</cp:lastModifiedBy>
  <cp:revision>2</cp:revision>
  <dcterms:created xsi:type="dcterms:W3CDTF">2024-11-27T09:15:24Z</dcterms:created>
  <dcterms:modified xsi:type="dcterms:W3CDTF">2024-11-27T12:42:58Z</dcterms:modified>
</cp:coreProperties>
</file>