
<file path=[Content_Types].xml><?xml version="1.0" encoding="utf-8"?>
<Types xmlns="http://schemas.openxmlformats.org/package/2006/content-types">
  <Default Extension="jpg" ContentType="image/jp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18288000" cy="10287000"/>
  <p:notesSz cx="18288000" cy="10287000"/>
  <p:defaultTextStyle>
    <a:defPPr>
      <a:defRPr kern="0"/>
    </a:def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43" d="100"/>
          <a:sy n="43" d="100"/>
        </p:scale>
        <p:origin x="60" y="144"/>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5.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obj" preserve="1">
  <p:cSld name="Title Slide">
    <p:bg>
      <p:bgPr>
        <a:solidFill>
          <a:schemeClr val="bg1"/>
        </a:solidFill>
        <a:effectLst/>
      </p:bgPr>
    </p:bg>
    <p:spTree>
      <p:nvGrpSpPr>
        <p:cNvPr id="1" name=""/>
        <p:cNvGrpSpPr/>
        <p:nvPr/>
      </p:nvGrpSpPr>
      <p:grpSpPr>
        <a:xfrm>
          <a:off x="0" y="0"/>
          <a:ext cx="0" cy="0"/>
          <a:chOff x="0" y="0"/>
          <a:chExt cx="0" cy="0"/>
        </a:xfrm>
      </p:grpSpPr>
      <p:pic>
        <p:nvPicPr>
          <p:cNvPr id="16" name="bg object 16"/>
          <p:cNvPicPr/>
          <p:nvPr/>
        </p:nvPicPr>
        <p:blipFill>
          <a:blip r:embed="rId2" cstate="print"/>
          <a:stretch>
            <a:fillRect/>
          </a:stretch>
        </p:blipFill>
        <p:spPr>
          <a:xfrm>
            <a:off x="1072896" y="1200556"/>
            <a:ext cx="3742944" cy="688643"/>
          </a:xfrm>
          <a:prstGeom prst="rect">
            <a:avLst/>
          </a:prstGeom>
        </p:spPr>
      </p:pic>
      <p:pic>
        <p:nvPicPr>
          <p:cNvPr id="17" name="bg object 17"/>
          <p:cNvPicPr/>
          <p:nvPr/>
        </p:nvPicPr>
        <p:blipFill>
          <a:blip r:embed="rId3" cstate="print"/>
          <a:stretch>
            <a:fillRect/>
          </a:stretch>
        </p:blipFill>
        <p:spPr>
          <a:xfrm>
            <a:off x="10765535" y="639890"/>
            <a:ext cx="6492239" cy="79224"/>
          </a:xfrm>
          <a:prstGeom prst="rect">
            <a:avLst/>
          </a:prstGeom>
        </p:spPr>
      </p:pic>
      <p:sp>
        <p:nvSpPr>
          <p:cNvPr id="2" name="Holder 2"/>
          <p:cNvSpPr>
            <a:spLocks noGrp="1"/>
          </p:cNvSpPr>
          <p:nvPr>
            <p:ph type="ctrTitle"/>
          </p:nvPr>
        </p:nvSpPr>
        <p:spPr>
          <a:xfrm>
            <a:off x="1497596" y="2779456"/>
            <a:ext cx="7880984" cy="543560"/>
          </a:xfrm>
          <a:prstGeom prst="rect">
            <a:avLst/>
          </a:prstGeom>
        </p:spPr>
        <p:txBody>
          <a:bodyPr wrap="square" lIns="0" tIns="0" rIns="0" bIns="0">
            <a:spAutoFit/>
          </a:bodyPr>
          <a:lstStyle>
            <a:lvl1pPr>
              <a:defRPr sz="4450" b="0" i="0">
                <a:solidFill>
                  <a:schemeClr val="tx1"/>
                </a:solidFill>
                <a:latin typeface="Trebuchet MS"/>
                <a:cs typeface="Trebuchet MS"/>
              </a:defRPr>
            </a:lvl1pPr>
          </a:lstStyle>
          <a:p>
            <a:endParaRPr/>
          </a:p>
        </p:txBody>
      </p:sp>
      <p:sp>
        <p:nvSpPr>
          <p:cNvPr id="3" name="Holder 3"/>
          <p:cNvSpPr>
            <a:spLocks noGrp="1"/>
          </p:cNvSpPr>
          <p:nvPr>
            <p:ph type="subTitle" idx="4"/>
          </p:nvPr>
        </p:nvSpPr>
        <p:spPr>
          <a:xfrm>
            <a:off x="2743200" y="5760720"/>
            <a:ext cx="12801600" cy="2571750"/>
          </a:xfrm>
          <a:prstGeom prst="rect">
            <a:avLst/>
          </a:prstGeom>
        </p:spPr>
        <p:txBody>
          <a:bodyPr wrap="square" lIns="0" tIns="0" rIns="0" bIns="0">
            <a:spAutoFit/>
          </a:bodyPr>
          <a:lstStyle>
            <a:lvl1pPr>
              <a:defRPr sz="3350" b="0" i="0">
                <a:solidFill>
                  <a:schemeClr val="tx1"/>
                </a:solidFill>
                <a:latin typeface="Trebuchet MS"/>
                <a:cs typeface="Trebuchet MS"/>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6/9/2025</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4450" b="0" i="0">
                <a:solidFill>
                  <a:schemeClr val="tx1"/>
                </a:solidFill>
                <a:latin typeface="Trebuchet MS"/>
                <a:cs typeface="Trebuchet MS"/>
              </a:defRPr>
            </a:lvl1pPr>
          </a:lstStyle>
          <a:p>
            <a:endParaRPr/>
          </a:p>
        </p:txBody>
      </p:sp>
      <p:sp>
        <p:nvSpPr>
          <p:cNvPr id="3" name="Holder 3"/>
          <p:cNvSpPr>
            <a:spLocks noGrp="1"/>
          </p:cNvSpPr>
          <p:nvPr>
            <p:ph type="body" idx="1"/>
          </p:nvPr>
        </p:nvSpPr>
        <p:spPr/>
        <p:txBody>
          <a:bodyPr lIns="0" tIns="0" rIns="0" bIns="0"/>
          <a:lstStyle>
            <a:lvl1pPr>
              <a:defRPr sz="3350" b="0" i="0">
                <a:solidFill>
                  <a:schemeClr val="tx1"/>
                </a:solidFill>
                <a:latin typeface="Trebuchet MS"/>
                <a:cs typeface="Trebuchet MS"/>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6/9/2025</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obj" preserve="1">
  <p:cSld name="Two Content">
    <p:bg>
      <p:bgPr>
        <a:solidFill>
          <a:schemeClr val="bg1"/>
        </a:solidFill>
        <a:effectLst/>
      </p:bgPr>
    </p:bg>
    <p:spTree>
      <p:nvGrpSpPr>
        <p:cNvPr id="1" name=""/>
        <p:cNvGrpSpPr/>
        <p:nvPr/>
      </p:nvGrpSpPr>
      <p:grpSpPr>
        <a:xfrm>
          <a:off x="0" y="0"/>
          <a:ext cx="0" cy="0"/>
          <a:chOff x="0" y="0"/>
          <a:chExt cx="0" cy="0"/>
        </a:xfrm>
      </p:grpSpPr>
      <p:pic>
        <p:nvPicPr>
          <p:cNvPr id="16" name="bg object 16"/>
          <p:cNvPicPr/>
          <p:nvPr/>
        </p:nvPicPr>
        <p:blipFill>
          <a:blip r:embed="rId2" cstate="print"/>
          <a:stretch>
            <a:fillRect/>
          </a:stretch>
        </p:blipFill>
        <p:spPr>
          <a:xfrm>
            <a:off x="603504" y="3284771"/>
            <a:ext cx="17154144" cy="6667048"/>
          </a:xfrm>
          <a:prstGeom prst="rect">
            <a:avLst/>
          </a:prstGeom>
        </p:spPr>
      </p:pic>
      <p:pic>
        <p:nvPicPr>
          <p:cNvPr id="17" name="bg object 17"/>
          <p:cNvPicPr/>
          <p:nvPr/>
        </p:nvPicPr>
        <p:blipFill>
          <a:blip r:embed="rId3" cstate="print"/>
          <a:stretch>
            <a:fillRect/>
          </a:stretch>
        </p:blipFill>
        <p:spPr>
          <a:xfrm>
            <a:off x="524255" y="499723"/>
            <a:ext cx="2535936" cy="524100"/>
          </a:xfrm>
          <a:prstGeom prst="rect">
            <a:avLst/>
          </a:prstGeom>
        </p:spPr>
      </p:pic>
      <p:pic>
        <p:nvPicPr>
          <p:cNvPr id="18" name="bg object 18"/>
          <p:cNvPicPr/>
          <p:nvPr/>
        </p:nvPicPr>
        <p:blipFill>
          <a:blip r:embed="rId4" cstate="print"/>
          <a:stretch>
            <a:fillRect/>
          </a:stretch>
        </p:blipFill>
        <p:spPr>
          <a:xfrm>
            <a:off x="3145535" y="499723"/>
            <a:ext cx="1834895" cy="536289"/>
          </a:xfrm>
          <a:prstGeom prst="rect">
            <a:avLst/>
          </a:prstGeom>
        </p:spPr>
      </p:pic>
      <p:pic>
        <p:nvPicPr>
          <p:cNvPr id="19" name="bg object 19"/>
          <p:cNvPicPr/>
          <p:nvPr/>
        </p:nvPicPr>
        <p:blipFill>
          <a:blip r:embed="rId5" cstate="print"/>
          <a:stretch>
            <a:fillRect/>
          </a:stretch>
        </p:blipFill>
        <p:spPr>
          <a:xfrm>
            <a:off x="5187696" y="518006"/>
            <a:ext cx="2865120" cy="511912"/>
          </a:xfrm>
          <a:prstGeom prst="rect">
            <a:avLst/>
          </a:prstGeom>
        </p:spPr>
      </p:pic>
      <p:sp>
        <p:nvSpPr>
          <p:cNvPr id="2" name="Holder 2"/>
          <p:cNvSpPr>
            <a:spLocks noGrp="1"/>
          </p:cNvSpPr>
          <p:nvPr>
            <p:ph type="title"/>
          </p:nvPr>
        </p:nvSpPr>
        <p:spPr/>
        <p:txBody>
          <a:bodyPr lIns="0" tIns="0" rIns="0" bIns="0"/>
          <a:lstStyle>
            <a:lvl1pPr>
              <a:defRPr sz="4450" b="0" i="0">
                <a:solidFill>
                  <a:schemeClr val="tx1"/>
                </a:solidFill>
                <a:latin typeface="Trebuchet MS"/>
                <a:cs typeface="Trebuchet MS"/>
              </a:defRPr>
            </a:lvl1pPr>
          </a:lstStyle>
          <a:p>
            <a:endParaRPr/>
          </a:p>
        </p:txBody>
      </p:sp>
      <p:sp>
        <p:nvSpPr>
          <p:cNvPr id="3" name="Holder 3"/>
          <p:cNvSpPr>
            <a:spLocks noGrp="1"/>
          </p:cNvSpPr>
          <p:nvPr>
            <p:ph sz="half" idx="2"/>
          </p:nvPr>
        </p:nvSpPr>
        <p:spPr>
          <a:xfrm>
            <a:off x="742001" y="3191937"/>
            <a:ext cx="8141970" cy="6546850"/>
          </a:xfrm>
          <a:prstGeom prst="rect">
            <a:avLst/>
          </a:prstGeom>
        </p:spPr>
        <p:txBody>
          <a:bodyPr wrap="square" lIns="0" tIns="0" rIns="0" bIns="0">
            <a:spAutoFit/>
          </a:bodyPr>
          <a:lstStyle>
            <a:lvl1pPr>
              <a:defRPr b="0" i="0">
                <a:solidFill>
                  <a:schemeClr val="tx1"/>
                </a:solidFill>
              </a:defRPr>
            </a:lvl1pPr>
          </a:lstStyle>
          <a:p>
            <a:endParaRPr/>
          </a:p>
        </p:txBody>
      </p:sp>
      <p:sp>
        <p:nvSpPr>
          <p:cNvPr id="4" name="Holder 4"/>
          <p:cNvSpPr>
            <a:spLocks noGrp="1"/>
          </p:cNvSpPr>
          <p:nvPr>
            <p:ph sz="half" idx="3"/>
          </p:nvPr>
        </p:nvSpPr>
        <p:spPr>
          <a:xfrm>
            <a:off x="9223647" y="3316760"/>
            <a:ext cx="8159115" cy="6347459"/>
          </a:xfrm>
          <a:prstGeom prst="rect">
            <a:avLst/>
          </a:prstGeom>
        </p:spPr>
        <p:txBody>
          <a:bodyPr wrap="square" lIns="0" tIns="0" rIns="0" bIns="0">
            <a:spAutoFit/>
          </a:bodyPr>
          <a:lstStyle>
            <a:lvl1pPr>
              <a:defRPr sz="3200" b="0" i="0">
                <a:solidFill>
                  <a:srgbClr val="0F4662"/>
                </a:solidFill>
                <a:latin typeface="Trebuchet MS"/>
                <a:cs typeface="Trebuchet MS"/>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6/9/2025</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4450" b="0" i="0">
                <a:solidFill>
                  <a:schemeClr val="tx1"/>
                </a:solidFill>
                <a:latin typeface="Trebuchet MS"/>
                <a:cs typeface="Trebuchet MS"/>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6/9/2025</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6/9/2025</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409198" y="1290187"/>
            <a:ext cx="13367385" cy="703580"/>
          </a:xfrm>
          <a:prstGeom prst="rect">
            <a:avLst/>
          </a:prstGeom>
        </p:spPr>
        <p:txBody>
          <a:bodyPr wrap="square" lIns="0" tIns="0" rIns="0" bIns="0">
            <a:spAutoFit/>
          </a:bodyPr>
          <a:lstStyle>
            <a:lvl1pPr>
              <a:defRPr sz="4450" b="0" i="0">
                <a:solidFill>
                  <a:schemeClr val="tx1"/>
                </a:solidFill>
                <a:latin typeface="Trebuchet MS"/>
                <a:cs typeface="Trebuchet MS"/>
              </a:defRPr>
            </a:lvl1pPr>
          </a:lstStyle>
          <a:p>
            <a:endParaRPr/>
          </a:p>
        </p:txBody>
      </p:sp>
      <p:sp>
        <p:nvSpPr>
          <p:cNvPr id="3" name="Holder 3"/>
          <p:cNvSpPr>
            <a:spLocks noGrp="1"/>
          </p:cNvSpPr>
          <p:nvPr>
            <p:ph type="body" idx="1"/>
          </p:nvPr>
        </p:nvSpPr>
        <p:spPr>
          <a:xfrm>
            <a:off x="400518" y="2596884"/>
            <a:ext cx="11247755" cy="4805045"/>
          </a:xfrm>
          <a:prstGeom prst="rect">
            <a:avLst/>
          </a:prstGeom>
        </p:spPr>
        <p:txBody>
          <a:bodyPr wrap="square" lIns="0" tIns="0" rIns="0" bIns="0">
            <a:spAutoFit/>
          </a:bodyPr>
          <a:lstStyle>
            <a:lvl1pPr>
              <a:defRPr sz="3350" b="0" i="0">
                <a:solidFill>
                  <a:schemeClr val="tx1"/>
                </a:solidFill>
                <a:latin typeface="Trebuchet MS"/>
                <a:cs typeface="Trebuchet MS"/>
              </a:defRPr>
            </a:lvl1pPr>
          </a:lstStyle>
          <a:p>
            <a:endParaRPr/>
          </a:p>
        </p:txBody>
      </p:sp>
      <p:sp>
        <p:nvSpPr>
          <p:cNvPr id="4" name="Holder 4"/>
          <p:cNvSpPr>
            <a:spLocks noGrp="1"/>
          </p:cNvSpPr>
          <p:nvPr>
            <p:ph type="ftr" sz="quarter" idx="5"/>
          </p:nvPr>
        </p:nvSpPr>
        <p:spPr>
          <a:xfrm>
            <a:off x="6217920" y="9566910"/>
            <a:ext cx="5852160" cy="51435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914400" y="9566910"/>
            <a:ext cx="4206240" cy="51435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6/9/2025</a:t>
            </a:fld>
            <a:endParaRPr lang="en-US"/>
          </a:p>
        </p:txBody>
      </p:sp>
      <p:sp>
        <p:nvSpPr>
          <p:cNvPr id="6" name="Holder 6"/>
          <p:cNvSpPr>
            <a:spLocks noGrp="1"/>
          </p:cNvSpPr>
          <p:nvPr>
            <p:ph type="sldNum" sz="quarter" idx="7"/>
          </p:nvPr>
        </p:nvSpPr>
        <p:spPr>
          <a:xfrm>
            <a:off x="13167361" y="9566910"/>
            <a:ext cx="4206240" cy="51435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3.jpg"/><Relationship Id="rId13" Type="http://schemas.openxmlformats.org/officeDocument/2006/relationships/image" Target="../media/image18.jpg"/><Relationship Id="rId3" Type="http://schemas.openxmlformats.org/officeDocument/2006/relationships/image" Target="../media/image8.jpg"/><Relationship Id="rId7" Type="http://schemas.openxmlformats.org/officeDocument/2006/relationships/image" Target="../media/image12.jpg"/><Relationship Id="rId12" Type="http://schemas.openxmlformats.org/officeDocument/2006/relationships/image" Target="../media/image17.jpg"/><Relationship Id="rId2" Type="http://schemas.openxmlformats.org/officeDocument/2006/relationships/image" Target="../media/image7.png"/><Relationship Id="rId16" Type="http://schemas.openxmlformats.org/officeDocument/2006/relationships/image" Target="../media/image21.png"/><Relationship Id="rId1" Type="http://schemas.openxmlformats.org/officeDocument/2006/relationships/slideLayout" Target="../slideLayouts/slideLayout2.xml"/><Relationship Id="rId6" Type="http://schemas.openxmlformats.org/officeDocument/2006/relationships/image" Target="../media/image11.jpg"/><Relationship Id="rId11" Type="http://schemas.openxmlformats.org/officeDocument/2006/relationships/image" Target="../media/image16.jpg"/><Relationship Id="rId5" Type="http://schemas.openxmlformats.org/officeDocument/2006/relationships/image" Target="../media/image10.jpg"/><Relationship Id="rId15" Type="http://schemas.openxmlformats.org/officeDocument/2006/relationships/image" Target="../media/image20.jpg"/><Relationship Id="rId10" Type="http://schemas.openxmlformats.org/officeDocument/2006/relationships/image" Target="../media/image15.jpg"/><Relationship Id="rId4" Type="http://schemas.openxmlformats.org/officeDocument/2006/relationships/image" Target="../media/image9.jpg"/><Relationship Id="rId9" Type="http://schemas.openxmlformats.org/officeDocument/2006/relationships/image" Target="../media/image14.jpg"/><Relationship Id="rId14" Type="http://schemas.openxmlformats.org/officeDocument/2006/relationships/image" Target="../media/image19.jpg"/></Relationships>
</file>

<file path=ppt/slides/_rels/slide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2.xml"/><Relationship Id="rId6" Type="http://schemas.openxmlformats.org/officeDocument/2006/relationships/image" Target="../media/image29.jpg"/><Relationship Id="rId5" Type="http://schemas.openxmlformats.org/officeDocument/2006/relationships/image" Target="../media/image28.jpg"/><Relationship Id="rId4" Type="http://schemas.openxmlformats.org/officeDocument/2006/relationships/image" Target="../media/image27.jpg"/></Relationships>
</file>

<file path=ppt/slides/_rels/slide8.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png"/><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9.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3.jpg"/><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5.jpg"/><Relationship Id="rId1" Type="http://schemas.openxmlformats.org/officeDocument/2006/relationships/slideLayout" Target="../slideLayouts/slideLayout2.xml"/><Relationship Id="rId4" Type="http://schemas.openxmlformats.org/officeDocument/2006/relationships/image" Target="../media/image37.jpg"/></Relationships>
</file>

<file path=ppt/slides/_rels/slide11.xml.rels><?xml version="1.0" encoding="UTF-8" standalone="yes"?>
<Relationships xmlns="http://schemas.openxmlformats.org/package/2006/relationships"><Relationship Id="rId8" Type="http://schemas.openxmlformats.org/officeDocument/2006/relationships/image" Target="../media/image44.jpg"/><Relationship Id="rId3" Type="http://schemas.openxmlformats.org/officeDocument/2006/relationships/image" Target="../media/image39.jpg"/><Relationship Id="rId7" Type="http://schemas.openxmlformats.org/officeDocument/2006/relationships/image" Target="../media/image43.jpg"/><Relationship Id="rId2" Type="http://schemas.openxmlformats.org/officeDocument/2006/relationships/image" Target="../media/image38.jpg"/><Relationship Id="rId1" Type="http://schemas.openxmlformats.org/officeDocument/2006/relationships/slideLayout" Target="../slideLayouts/slideLayout2.xml"/><Relationship Id="rId6" Type="http://schemas.openxmlformats.org/officeDocument/2006/relationships/image" Target="../media/image42.jpg"/><Relationship Id="rId5" Type="http://schemas.openxmlformats.org/officeDocument/2006/relationships/image" Target="../media/image41.jpg"/><Relationship Id="rId4" Type="http://schemas.openxmlformats.org/officeDocument/2006/relationships/image" Target="../media/image40.jpg"/></Relationships>
</file>

<file path=ppt/slides/_rels/slide12.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jpg"/><Relationship Id="rId1" Type="http://schemas.openxmlformats.org/officeDocument/2006/relationships/slideLayout" Target="../slideLayouts/slideLayout5.xml"/><Relationship Id="rId5" Type="http://schemas.openxmlformats.org/officeDocument/2006/relationships/image" Target="../media/image48.png"/><Relationship Id="rId4" Type="http://schemas.openxmlformats.org/officeDocument/2006/relationships/image" Target="../media/image47.jpg"/></Relationships>
</file>

<file path=ppt/slides/_rels/slide13.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49.jpg"/><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1036319" y="9250987"/>
            <a:ext cx="8125968" cy="91412"/>
          </a:xfrm>
          <a:prstGeom prst="rect">
            <a:avLst/>
          </a:prstGeom>
        </p:spPr>
      </p:pic>
      <p:pic>
        <p:nvPicPr>
          <p:cNvPr id="3" name="object 3"/>
          <p:cNvPicPr/>
          <p:nvPr/>
        </p:nvPicPr>
        <p:blipFill>
          <a:blip r:embed="rId3" cstate="print"/>
          <a:stretch>
            <a:fillRect/>
          </a:stretch>
        </p:blipFill>
        <p:spPr>
          <a:xfrm>
            <a:off x="9625583" y="9055972"/>
            <a:ext cx="408431" cy="402216"/>
          </a:xfrm>
          <a:prstGeom prst="rect">
            <a:avLst/>
          </a:prstGeom>
        </p:spPr>
      </p:pic>
      <p:pic>
        <p:nvPicPr>
          <p:cNvPr id="4" name="object 4"/>
          <p:cNvPicPr/>
          <p:nvPr/>
        </p:nvPicPr>
        <p:blipFill>
          <a:blip r:embed="rId4" cstate="print"/>
          <a:stretch>
            <a:fillRect/>
          </a:stretch>
        </p:blipFill>
        <p:spPr>
          <a:xfrm>
            <a:off x="10265664" y="9055972"/>
            <a:ext cx="402335" cy="402216"/>
          </a:xfrm>
          <a:prstGeom prst="rect">
            <a:avLst/>
          </a:prstGeom>
        </p:spPr>
      </p:pic>
      <p:pic>
        <p:nvPicPr>
          <p:cNvPr id="5" name="object 5"/>
          <p:cNvPicPr/>
          <p:nvPr/>
        </p:nvPicPr>
        <p:blipFill>
          <a:blip r:embed="rId5" cstate="print"/>
          <a:stretch>
            <a:fillRect/>
          </a:stretch>
        </p:blipFill>
        <p:spPr>
          <a:xfrm>
            <a:off x="10899647" y="9055972"/>
            <a:ext cx="408431" cy="402216"/>
          </a:xfrm>
          <a:prstGeom prst="rect">
            <a:avLst/>
          </a:prstGeom>
        </p:spPr>
      </p:pic>
      <p:pic>
        <p:nvPicPr>
          <p:cNvPr id="6" name="object 6"/>
          <p:cNvPicPr/>
          <p:nvPr/>
        </p:nvPicPr>
        <p:blipFill>
          <a:blip r:embed="rId6" cstate="print"/>
          <a:stretch>
            <a:fillRect/>
          </a:stretch>
        </p:blipFill>
        <p:spPr>
          <a:xfrm>
            <a:off x="11539728" y="9055972"/>
            <a:ext cx="408431" cy="402216"/>
          </a:xfrm>
          <a:prstGeom prst="rect">
            <a:avLst/>
          </a:prstGeom>
        </p:spPr>
      </p:pic>
      <p:pic>
        <p:nvPicPr>
          <p:cNvPr id="7" name="object 7"/>
          <p:cNvPicPr/>
          <p:nvPr/>
        </p:nvPicPr>
        <p:blipFill>
          <a:blip r:embed="rId7" cstate="print"/>
          <a:stretch>
            <a:fillRect/>
          </a:stretch>
        </p:blipFill>
        <p:spPr>
          <a:xfrm>
            <a:off x="12179807" y="9055972"/>
            <a:ext cx="402335" cy="402216"/>
          </a:xfrm>
          <a:prstGeom prst="rect">
            <a:avLst/>
          </a:prstGeom>
        </p:spPr>
      </p:pic>
      <p:pic>
        <p:nvPicPr>
          <p:cNvPr id="8" name="object 8"/>
          <p:cNvPicPr/>
          <p:nvPr/>
        </p:nvPicPr>
        <p:blipFill>
          <a:blip r:embed="rId8" cstate="print"/>
          <a:stretch>
            <a:fillRect/>
          </a:stretch>
        </p:blipFill>
        <p:spPr>
          <a:xfrm>
            <a:off x="3023616" y="962883"/>
            <a:ext cx="1816608" cy="1822164"/>
          </a:xfrm>
          <a:prstGeom prst="rect">
            <a:avLst/>
          </a:prstGeom>
        </p:spPr>
      </p:pic>
      <p:pic>
        <p:nvPicPr>
          <p:cNvPr id="9" name="object 9"/>
          <p:cNvPicPr/>
          <p:nvPr/>
        </p:nvPicPr>
        <p:blipFill>
          <a:blip r:embed="rId9" cstate="print"/>
          <a:stretch>
            <a:fillRect/>
          </a:stretch>
        </p:blipFill>
        <p:spPr>
          <a:xfrm>
            <a:off x="5931408" y="1803881"/>
            <a:ext cx="2548128" cy="536289"/>
          </a:xfrm>
          <a:prstGeom prst="rect">
            <a:avLst/>
          </a:prstGeom>
        </p:spPr>
      </p:pic>
      <p:pic>
        <p:nvPicPr>
          <p:cNvPr id="10" name="object 10"/>
          <p:cNvPicPr/>
          <p:nvPr/>
        </p:nvPicPr>
        <p:blipFill>
          <a:blip r:embed="rId10" cstate="print"/>
          <a:stretch>
            <a:fillRect/>
          </a:stretch>
        </p:blipFill>
        <p:spPr>
          <a:xfrm>
            <a:off x="5650991" y="828810"/>
            <a:ext cx="408432" cy="402216"/>
          </a:xfrm>
          <a:prstGeom prst="rect">
            <a:avLst/>
          </a:prstGeom>
        </p:spPr>
      </p:pic>
      <p:pic>
        <p:nvPicPr>
          <p:cNvPr id="11" name="object 11"/>
          <p:cNvPicPr/>
          <p:nvPr/>
        </p:nvPicPr>
        <p:blipFill>
          <a:blip r:embed="rId11" cstate="print"/>
          <a:stretch>
            <a:fillRect/>
          </a:stretch>
        </p:blipFill>
        <p:spPr>
          <a:xfrm>
            <a:off x="6291071" y="828810"/>
            <a:ext cx="408431" cy="402216"/>
          </a:xfrm>
          <a:prstGeom prst="rect">
            <a:avLst/>
          </a:prstGeom>
        </p:spPr>
      </p:pic>
      <p:pic>
        <p:nvPicPr>
          <p:cNvPr id="12" name="object 12"/>
          <p:cNvPicPr/>
          <p:nvPr/>
        </p:nvPicPr>
        <p:blipFill>
          <a:blip r:embed="rId12" cstate="print"/>
          <a:stretch>
            <a:fillRect/>
          </a:stretch>
        </p:blipFill>
        <p:spPr>
          <a:xfrm>
            <a:off x="6931152" y="828810"/>
            <a:ext cx="402335" cy="402216"/>
          </a:xfrm>
          <a:prstGeom prst="rect">
            <a:avLst/>
          </a:prstGeom>
        </p:spPr>
      </p:pic>
      <p:pic>
        <p:nvPicPr>
          <p:cNvPr id="13" name="object 13"/>
          <p:cNvPicPr/>
          <p:nvPr/>
        </p:nvPicPr>
        <p:blipFill>
          <a:blip r:embed="rId13" cstate="print"/>
          <a:stretch>
            <a:fillRect/>
          </a:stretch>
        </p:blipFill>
        <p:spPr>
          <a:xfrm>
            <a:off x="7565135" y="828810"/>
            <a:ext cx="408431" cy="402216"/>
          </a:xfrm>
          <a:prstGeom prst="rect">
            <a:avLst/>
          </a:prstGeom>
        </p:spPr>
      </p:pic>
      <p:pic>
        <p:nvPicPr>
          <p:cNvPr id="14" name="object 14"/>
          <p:cNvPicPr/>
          <p:nvPr/>
        </p:nvPicPr>
        <p:blipFill>
          <a:blip r:embed="rId14" cstate="print"/>
          <a:stretch>
            <a:fillRect/>
          </a:stretch>
        </p:blipFill>
        <p:spPr>
          <a:xfrm>
            <a:off x="8205216" y="828810"/>
            <a:ext cx="408431" cy="402216"/>
          </a:xfrm>
          <a:prstGeom prst="rect">
            <a:avLst/>
          </a:prstGeom>
        </p:spPr>
      </p:pic>
      <p:pic>
        <p:nvPicPr>
          <p:cNvPr id="15" name="object 15"/>
          <p:cNvPicPr/>
          <p:nvPr/>
        </p:nvPicPr>
        <p:blipFill>
          <a:blip r:embed="rId15" cstate="print"/>
          <a:stretch>
            <a:fillRect/>
          </a:stretch>
        </p:blipFill>
        <p:spPr>
          <a:xfrm>
            <a:off x="8772143" y="1791693"/>
            <a:ext cx="4407408" cy="554571"/>
          </a:xfrm>
          <a:prstGeom prst="rect">
            <a:avLst/>
          </a:prstGeom>
        </p:spPr>
      </p:pic>
      <p:pic>
        <p:nvPicPr>
          <p:cNvPr id="16" name="object 16"/>
          <p:cNvPicPr/>
          <p:nvPr/>
        </p:nvPicPr>
        <p:blipFill>
          <a:blip r:embed="rId16" cstate="print"/>
          <a:stretch>
            <a:fillRect/>
          </a:stretch>
        </p:blipFill>
        <p:spPr>
          <a:xfrm>
            <a:off x="9150095" y="950694"/>
            <a:ext cx="8132064" cy="85318"/>
          </a:xfrm>
          <a:prstGeom prst="rect">
            <a:avLst/>
          </a:prstGeom>
        </p:spPr>
      </p:pic>
      <p:sp>
        <p:nvSpPr>
          <p:cNvPr id="17" name="object 17"/>
          <p:cNvSpPr/>
          <p:nvPr/>
        </p:nvSpPr>
        <p:spPr>
          <a:xfrm>
            <a:off x="1060703" y="9249463"/>
            <a:ext cx="8105140" cy="0"/>
          </a:xfrm>
          <a:custGeom>
            <a:avLst/>
            <a:gdLst/>
            <a:ahLst/>
            <a:cxnLst/>
            <a:rect l="l" t="t" r="r" b="b"/>
            <a:pathLst>
              <a:path w="8105140">
                <a:moveTo>
                  <a:pt x="0" y="0"/>
                </a:moveTo>
                <a:lnTo>
                  <a:pt x="8104632" y="0"/>
                </a:lnTo>
              </a:path>
            </a:pathLst>
          </a:custGeom>
          <a:ln w="15235">
            <a:solidFill>
              <a:srgbClr val="4F6B77"/>
            </a:solidFill>
          </a:ln>
        </p:spPr>
        <p:txBody>
          <a:bodyPr wrap="square" lIns="0" tIns="0" rIns="0" bIns="0" rtlCol="0"/>
          <a:lstStyle/>
          <a:p>
            <a:endParaRPr/>
          </a:p>
        </p:txBody>
      </p:sp>
      <p:sp>
        <p:nvSpPr>
          <p:cNvPr id="18" name="object 18"/>
          <p:cNvSpPr/>
          <p:nvPr/>
        </p:nvSpPr>
        <p:spPr>
          <a:xfrm>
            <a:off x="9174480" y="949171"/>
            <a:ext cx="8105140" cy="0"/>
          </a:xfrm>
          <a:custGeom>
            <a:avLst/>
            <a:gdLst/>
            <a:ahLst/>
            <a:cxnLst/>
            <a:rect l="l" t="t" r="r" b="b"/>
            <a:pathLst>
              <a:path w="8105140">
                <a:moveTo>
                  <a:pt x="0" y="0"/>
                </a:moveTo>
                <a:lnTo>
                  <a:pt x="8104632" y="0"/>
                </a:lnTo>
              </a:path>
            </a:pathLst>
          </a:custGeom>
          <a:ln w="15235">
            <a:solidFill>
              <a:srgbClr val="183F57"/>
            </a:solidFill>
          </a:ln>
        </p:spPr>
        <p:txBody>
          <a:bodyPr wrap="square" lIns="0" tIns="0" rIns="0" bIns="0" rtlCol="0"/>
          <a:lstStyle/>
          <a:p>
            <a:endParaRPr/>
          </a:p>
        </p:txBody>
      </p:sp>
      <p:sp>
        <p:nvSpPr>
          <p:cNvPr id="19" name="object 19"/>
          <p:cNvSpPr txBox="1">
            <a:spLocks noGrp="1"/>
          </p:cNvSpPr>
          <p:nvPr>
            <p:ph type="title"/>
          </p:nvPr>
        </p:nvSpPr>
        <p:spPr>
          <a:xfrm>
            <a:off x="1206779" y="2947300"/>
            <a:ext cx="16769715" cy="2085339"/>
          </a:xfrm>
          <a:prstGeom prst="rect">
            <a:avLst/>
          </a:prstGeom>
        </p:spPr>
        <p:txBody>
          <a:bodyPr vert="horz" wrap="square" lIns="0" tIns="12700" rIns="0" bIns="0" rtlCol="0">
            <a:spAutoFit/>
          </a:bodyPr>
          <a:lstStyle/>
          <a:p>
            <a:pPr marL="3061335" marR="5080" indent="-3049270">
              <a:lnSpc>
                <a:spcPct val="111700"/>
              </a:lnSpc>
              <a:spcBef>
                <a:spcPts val="100"/>
              </a:spcBef>
            </a:pPr>
            <a:r>
              <a:rPr sz="6050" spc="-455" dirty="0">
                <a:solidFill>
                  <a:srgbClr val="0E4662"/>
                </a:solidFill>
                <a:latin typeface="Arial MT"/>
                <a:cs typeface="Arial MT"/>
              </a:rPr>
              <a:t>THE</a:t>
            </a:r>
            <a:r>
              <a:rPr sz="6050" spc="120" dirty="0">
                <a:solidFill>
                  <a:srgbClr val="0E4662"/>
                </a:solidFill>
                <a:latin typeface="Arial MT"/>
                <a:cs typeface="Arial MT"/>
              </a:rPr>
              <a:t> </a:t>
            </a:r>
            <a:r>
              <a:rPr sz="6050" spc="-465" dirty="0">
                <a:solidFill>
                  <a:srgbClr val="0F465D"/>
                </a:solidFill>
                <a:latin typeface="Arial MT"/>
                <a:cs typeface="Arial MT"/>
              </a:rPr>
              <a:t>ROLE</a:t>
            </a:r>
            <a:r>
              <a:rPr sz="6050" spc="235" dirty="0">
                <a:solidFill>
                  <a:srgbClr val="0F465D"/>
                </a:solidFill>
                <a:latin typeface="Arial MT"/>
                <a:cs typeface="Arial MT"/>
              </a:rPr>
              <a:t> </a:t>
            </a:r>
            <a:r>
              <a:rPr sz="6050" spc="-385" dirty="0">
                <a:solidFill>
                  <a:srgbClr val="134464"/>
                </a:solidFill>
                <a:latin typeface="Arial MT"/>
                <a:cs typeface="Arial MT"/>
              </a:rPr>
              <a:t>OF</a:t>
            </a:r>
            <a:r>
              <a:rPr sz="6050" spc="105" dirty="0">
                <a:solidFill>
                  <a:srgbClr val="134464"/>
                </a:solidFill>
                <a:latin typeface="Arial MT"/>
                <a:cs typeface="Arial MT"/>
              </a:rPr>
              <a:t> </a:t>
            </a:r>
            <a:r>
              <a:rPr sz="6050" spc="-1025" dirty="0">
                <a:solidFill>
                  <a:srgbClr val="0F4464"/>
                </a:solidFill>
                <a:latin typeface="Arial MT"/>
                <a:cs typeface="Arial MT"/>
              </a:rPr>
              <a:t>AJ</a:t>
            </a:r>
            <a:r>
              <a:rPr sz="6050" spc="150" dirty="0">
                <a:solidFill>
                  <a:srgbClr val="0F4464"/>
                </a:solidFill>
                <a:latin typeface="Arial MT"/>
                <a:cs typeface="Arial MT"/>
              </a:rPr>
              <a:t> </a:t>
            </a:r>
            <a:r>
              <a:rPr sz="6050" spc="-254" dirty="0">
                <a:solidFill>
                  <a:srgbClr val="0F485B"/>
                </a:solidFill>
                <a:latin typeface="Arial MT"/>
                <a:cs typeface="Arial MT"/>
              </a:rPr>
              <a:t>TO</a:t>
            </a:r>
            <a:r>
              <a:rPr sz="6050" spc="5" dirty="0">
                <a:solidFill>
                  <a:srgbClr val="0F485B"/>
                </a:solidFill>
                <a:latin typeface="Arial MT"/>
                <a:cs typeface="Arial MT"/>
              </a:rPr>
              <a:t> </a:t>
            </a:r>
            <a:r>
              <a:rPr sz="6050" spc="-555" dirty="0">
                <a:solidFill>
                  <a:srgbClr val="0E4664"/>
                </a:solidFill>
                <a:latin typeface="Arial MT"/>
                <a:cs typeface="Arial MT"/>
              </a:rPr>
              <a:t>NJNJNISE</a:t>
            </a:r>
            <a:r>
              <a:rPr sz="6050" spc="515" dirty="0">
                <a:solidFill>
                  <a:srgbClr val="0E4664"/>
                </a:solidFill>
                <a:latin typeface="Arial MT"/>
                <a:cs typeface="Arial MT"/>
              </a:rPr>
              <a:t> </a:t>
            </a:r>
            <a:r>
              <a:rPr sz="6050" spc="-455" dirty="0">
                <a:solidFill>
                  <a:srgbClr val="114462"/>
                </a:solidFill>
                <a:latin typeface="Arial MT"/>
                <a:cs typeface="Arial MT"/>
              </a:rPr>
              <a:t>THE</a:t>
            </a:r>
            <a:r>
              <a:rPr sz="6050" spc="100" dirty="0">
                <a:solidFill>
                  <a:srgbClr val="114462"/>
                </a:solidFill>
                <a:latin typeface="Arial MT"/>
                <a:cs typeface="Arial MT"/>
              </a:rPr>
              <a:t> </a:t>
            </a:r>
            <a:r>
              <a:rPr sz="6050" spc="-450" dirty="0">
                <a:solidFill>
                  <a:srgbClr val="11465B"/>
                </a:solidFill>
                <a:latin typeface="Arial MT"/>
                <a:cs typeface="Arial MT"/>
              </a:rPr>
              <a:t>FOOO</a:t>
            </a:r>
            <a:r>
              <a:rPr sz="6050" spc="250" dirty="0">
                <a:solidFill>
                  <a:srgbClr val="11465B"/>
                </a:solidFill>
                <a:latin typeface="Arial MT"/>
                <a:cs typeface="Arial MT"/>
              </a:rPr>
              <a:t> </a:t>
            </a:r>
            <a:r>
              <a:rPr sz="6050" spc="-540" dirty="0">
                <a:solidFill>
                  <a:srgbClr val="0F4662"/>
                </a:solidFill>
                <a:latin typeface="Arial MT"/>
                <a:cs typeface="Arial MT"/>
              </a:rPr>
              <a:t>WASTE </a:t>
            </a:r>
            <a:r>
              <a:rPr sz="6050" dirty="0">
                <a:solidFill>
                  <a:srgbClr val="0F4662"/>
                </a:solidFill>
                <a:latin typeface="Arial MT"/>
                <a:cs typeface="Arial MT"/>
              </a:rPr>
              <a:t>IN</a:t>
            </a:r>
            <a:r>
              <a:rPr sz="6050" spc="-15" dirty="0">
                <a:solidFill>
                  <a:srgbClr val="0F4662"/>
                </a:solidFill>
                <a:latin typeface="Arial MT"/>
                <a:cs typeface="Arial MT"/>
              </a:rPr>
              <a:t> </a:t>
            </a:r>
            <a:r>
              <a:rPr sz="6050" spc="-455" dirty="0">
                <a:solidFill>
                  <a:srgbClr val="164459"/>
                </a:solidFill>
                <a:latin typeface="Arial MT"/>
                <a:cs typeface="Arial MT"/>
              </a:rPr>
              <a:t>THE</a:t>
            </a:r>
            <a:r>
              <a:rPr sz="6050" spc="70" dirty="0">
                <a:solidFill>
                  <a:srgbClr val="164459"/>
                </a:solidFill>
                <a:latin typeface="Arial MT"/>
                <a:cs typeface="Arial MT"/>
              </a:rPr>
              <a:t> </a:t>
            </a:r>
            <a:r>
              <a:rPr sz="6050" spc="-470" dirty="0">
                <a:solidFill>
                  <a:srgbClr val="074964"/>
                </a:solidFill>
                <a:latin typeface="Arial MT"/>
                <a:cs typeface="Arial MT"/>
              </a:rPr>
              <a:t>FAST</a:t>
            </a:r>
            <a:r>
              <a:rPr sz="6050" spc="235" dirty="0">
                <a:solidFill>
                  <a:srgbClr val="074964"/>
                </a:solidFill>
                <a:latin typeface="Arial MT"/>
                <a:cs typeface="Arial MT"/>
              </a:rPr>
              <a:t> </a:t>
            </a:r>
            <a:r>
              <a:rPr sz="6050" spc="-495" dirty="0">
                <a:solidFill>
                  <a:srgbClr val="0C4667"/>
                </a:solidFill>
                <a:latin typeface="Arial MT"/>
                <a:cs typeface="Arial MT"/>
              </a:rPr>
              <a:t>FOOO</a:t>
            </a:r>
            <a:r>
              <a:rPr sz="6050" spc="190" dirty="0">
                <a:solidFill>
                  <a:srgbClr val="0C4667"/>
                </a:solidFill>
                <a:latin typeface="Arial MT"/>
                <a:cs typeface="Arial MT"/>
              </a:rPr>
              <a:t> </a:t>
            </a:r>
            <a:r>
              <a:rPr sz="6050" spc="-450" dirty="0">
                <a:solidFill>
                  <a:srgbClr val="15445D"/>
                </a:solidFill>
                <a:latin typeface="Arial MT"/>
                <a:cs typeface="Arial MT"/>
              </a:rPr>
              <a:t>INOUSTRY</a:t>
            </a:r>
            <a:endParaRPr sz="6050">
              <a:latin typeface="Arial MT"/>
              <a:cs typeface="Arial MT"/>
            </a:endParaRPr>
          </a:p>
        </p:txBody>
      </p:sp>
      <p:sp>
        <p:nvSpPr>
          <p:cNvPr id="20" name="object 20"/>
          <p:cNvSpPr txBox="1"/>
          <p:nvPr/>
        </p:nvSpPr>
        <p:spPr>
          <a:xfrm>
            <a:off x="3519871" y="5680039"/>
            <a:ext cx="3837940" cy="2069464"/>
          </a:xfrm>
          <a:prstGeom prst="rect">
            <a:avLst/>
          </a:prstGeom>
        </p:spPr>
        <p:txBody>
          <a:bodyPr vert="horz" wrap="square" lIns="0" tIns="12065" rIns="0" bIns="0" rtlCol="0">
            <a:spAutoFit/>
          </a:bodyPr>
          <a:lstStyle/>
          <a:p>
            <a:pPr marL="12700">
              <a:lnSpc>
                <a:spcPct val="100000"/>
              </a:lnSpc>
              <a:spcBef>
                <a:spcPts val="95"/>
              </a:spcBef>
            </a:pPr>
            <a:r>
              <a:rPr sz="4050" spc="-280" dirty="0">
                <a:solidFill>
                  <a:srgbClr val="054960"/>
                </a:solidFill>
                <a:latin typeface="Arial MT"/>
                <a:cs typeface="Arial MT"/>
              </a:rPr>
              <a:t>PRESENTED</a:t>
            </a:r>
            <a:r>
              <a:rPr sz="4050" spc="425" dirty="0">
                <a:solidFill>
                  <a:srgbClr val="054960"/>
                </a:solidFill>
                <a:latin typeface="Arial MT"/>
                <a:cs typeface="Arial MT"/>
              </a:rPr>
              <a:t> </a:t>
            </a:r>
            <a:r>
              <a:rPr sz="4050" spc="-85" dirty="0">
                <a:solidFill>
                  <a:srgbClr val="0A4662"/>
                </a:solidFill>
                <a:latin typeface="Arial MT"/>
                <a:cs typeface="Arial MT"/>
              </a:rPr>
              <a:t>BY:</a:t>
            </a:r>
            <a:endParaRPr sz="4050">
              <a:latin typeface="Arial MT"/>
              <a:cs typeface="Arial MT"/>
            </a:endParaRPr>
          </a:p>
          <a:p>
            <a:pPr marL="394335" marR="5080" indent="758825">
              <a:lnSpc>
                <a:spcPts val="4270"/>
              </a:lnSpc>
              <a:spcBef>
                <a:spcPts val="2795"/>
              </a:spcBef>
            </a:pPr>
            <a:r>
              <a:rPr sz="3600" spc="-440" dirty="0">
                <a:solidFill>
                  <a:srgbClr val="08466E"/>
                </a:solidFill>
                <a:latin typeface="Arial MT"/>
                <a:cs typeface="Arial MT"/>
              </a:rPr>
              <a:t>SHEETAL </a:t>
            </a:r>
            <a:r>
              <a:rPr sz="3600" spc="-335" dirty="0">
                <a:solidFill>
                  <a:srgbClr val="0F526E"/>
                </a:solidFill>
                <a:latin typeface="Arial MT"/>
                <a:cs typeface="Arial MT"/>
              </a:rPr>
              <a:t>ROSHANI</a:t>
            </a:r>
            <a:r>
              <a:rPr sz="3600" spc="20" dirty="0">
                <a:solidFill>
                  <a:srgbClr val="0F526E"/>
                </a:solidFill>
                <a:latin typeface="Arial MT"/>
                <a:cs typeface="Arial MT"/>
              </a:rPr>
              <a:t> </a:t>
            </a:r>
            <a:r>
              <a:rPr sz="3600" spc="-265" dirty="0">
                <a:solidFill>
                  <a:srgbClr val="154664"/>
                </a:solidFill>
                <a:latin typeface="Arial MT"/>
                <a:cs typeface="Arial MT"/>
              </a:rPr>
              <a:t>SAHANI</a:t>
            </a:r>
            <a:endParaRPr sz="3600">
              <a:latin typeface="Arial MT"/>
              <a:cs typeface="Arial MT"/>
            </a:endParaRPr>
          </a:p>
        </p:txBody>
      </p:sp>
      <p:sp>
        <p:nvSpPr>
          <p:cNvPr id="21" name="object 21"/>
          <p:cNvSpPr txBox="1"/>
          <p:nvPr/>
        </p:nvSpPr>
        <p:spPr>
          <a:xfrm>
            <a:off x="14240980" y="5663026"/>
            <a:ext cx="709295" cy="604520"/>
          </a:xfrm>
          <a:prstGeom prst="rect">
            <a:avLst/>
          </a:prstGeom>
        </p:spPr>
        <p:txBody>
          <a:bodyPr vert="horz" wrap="square" lIns="0" tIns="12065" rIns="0" bIns="0" rtlCol="0">
            <a:spAutoFit/>
          </a:bodyPr>
          <a:lstStyle/>
          <a:p>
            <a:pPr marL="12700">
              <a:lnSpc>
                <a:spcPct val="100000"/>
              </a:lnSpc>
              <a:spcBef>
                <a:spcPts val="95"/>
              </a:spcBef>
            </a:pPr>
            <a:r>
              <a:rPr sz="3800" spc="-300" dirty="0">
                <a:solidFill>
                  <a:srgbClr val="0C4462"/>
                </a:solidFill>
                <a:latin typeface="Arial MT"/>
                <a:cs typeface="Arial MT"/>
              </a:rPr>
              <a:t>BY:</a:t>
            </a:r>
            <a:endParaRPr sz="3800">
              <a:latin typeface="Arial MT"/>
              <a:cs typeface="Arial MT"/>
            </a:endParaRPr>
          </a:p>
        </p:txBody>
      </p:sp>
      <p:sp>
        <p:nvSpPr>
          <p:cNvPr id="22" name="object 22"/>
          <p:cNvSpPr txBox="1"/>
          <p:nvPr/>
        </p:nvSpPr>
        <p:spPr>
          <a:xfrm>
            <a:off x="11377888" y="6670599"/>
            <a:ext cx="4526915" cy="543560"/>
          </a:xfrm>
          <a:prstGeom prst="rect">
            <a:avLst/>
          </a:prstGeom>
        </p:spPr>
        <p:txBody>
          <a:bodyPr vert="horz" wrap="square" lIns="0" tIns="12065" rIns="0" bIns="0" rtlCol="0">
            <a:spAutoFit/>
          </a:bodyPr>
          <a:lstStyle/>
          <a:p>
            <a:pPr marL="12700">
              <a:lnSpc>
                <a:spcPct val="100000"/>
              </a:lnSpc>
              <a:spcBef>
                <a:spcPts val="95"/>
              </a:spcBef>
            </a:pPr>
            <a:r>
              <a:rPr sz="3400" spc="-145" dirty="0">
                <a:solidFill>
                  <a:srgbClr val="0A4B64"/>
                </a:solidFill>
                <a:latin typeface="Arial MT"/>
                <a:cs typeface="Arial MT"/>
              </a:rPr>
              <a:t>DR.</a:t>
            </a:r>
            <a:r>
              <a:rPr sz="3400" spc="-195" dirty="0">
                <a:solidFill>
                  <a:srgbClr val="0A4B64"/>
                </a:solidFill>
                <a:latin typeface="Arial MT"/>
                <a:cs typeface="Arial MT"/>
              </a:rPr>
              <a:t> </a:t>
            </a:r>
            <a:r>
              <a:rPr sz="3400" spc="-215" dirty="0">
                <a:solidFill>
                  <a:srgbClr val="0C4967"/>
                </a:solidFill>
                <a:latin typeface="Arial MT"/>
                <a:cs typeface="Arial MT"/>
              </a:rPr>
              <a:t>PRERNA</a:t>
            </a:r>
            <a:r>
              <a:rPr sz="3400" dirty="0">
                <a:solidFill>
                  <a:srgbClr val="0C4967"/>
                </a:solidFill>
                <a:latin typeface="Arial MT"/>
                <a:cs typeface="Arial MT"/>
              </a:rPr>
              <a:t> </a:t>
            </a:r>
            <a:r>
              <a:rPr sz="3400" spc="-105" dirty="0">
                <a:solidFill>
                  <a:srgbClr val="1D4266"/>
                </a:solidFill>
                <a:latin typeface="Arial MT"/>
                <a:cs typeface="Arial MT"/>
              </a:rPr>
              <a:t>CHANDEL</a:t>
            </a:r>
            <a:endParaRPr sz="3400">
              <a:latin typeface="Arial MT"/>
              <a:cs typeface="Arial M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627887" y="755680"/>
            <a:ext cx="5614416" cy="536289"/>
          </a:xfrm>
          <a:prstGeom prst="rect">
            <a:avLst/>
          </a:prstGeom>
        </p:spPr>
      </p:pic>
      <p:sp>
        <p:nvSpPr>
          <p:cNvPr id="3" name="object 3"/>
          <p:cNvSpPr txBox="1">
            <a:spLocks noGrp="1"/>
          </p:cNvSpPr>
          <p:nvPr>
            <p:ph type="title"/>
          </p:nvPr>
        </p:nvSpPr>
        <p:spPr>
          <a:xfrm>
            <a:off x="426552" y="1620798"/>
            <a:ext cx="17834610" cy="2109470"/>
          </a:xfrm>
          <a:prstGeom prst="rect">
            <a:avLst/>
          </a:prstGeom>
        </p:spPr>
        <p:txBody>
          <a:bodyPr vert="horz" wrap="square" lIns="0" tIns="41275" rIns="0" bIns="0" rtlCol="0">
            <a:spAutoFit/>
          </a:bodyPr>
          <a:lstStyle/>
          <a:p>
            <a:pPr marL="12700" marR="5080" indent="10795">
              <a:lnSpc>
                <a:spcPct val="94600"/>
              </a:lnSpc>
              <a:spcBef>
                <a:spcPts val="325"/>
              </a:spcBef>
            </a:pPr>
            <a:r>
              <a:rPr sz="3550" spc="-254" dirty="0">
                <a:solidFill>
                  <a:srgbClr val="0F4662"/>
                </a:solidFill>
              </a:rPr>
              <a:t>Artificial</a:t>
            </a:r>
            <a:r>
              <a:rPr sz="3550" spc="-114" dirty="0">
                <a:solidFill>
                  <a:srgbClr val="0F4662"/>
                </a:solidFill>
              </a:rPr>
              <a:t> </a:t>
            </a:r>
            <a:r>
              <a:rPr sz="3550" spc="-254" dirty="0">
                <a:solidFill>
                  <a:srgbClr val="0F4662"/>
                </a:solidFill>
              </a:rPr>
              <a:t>Intelligence</a:t>
            </a:r>
            <a:r>
              <a:rPr sz="3550" spc="-80" dirty="0">
                <a:solidFill>
                  <a:srgbClr val="0F4662"/>
                </a:solidFill>
              </a:rPr>
              <a:t> </a:t>
            </a:r>
            <a:r>
              <a:rPr sz="3550" spc="-285" dirty="0">
                <a:solidFill>
                  <a:srgbClr val="0F4662"/>
                </a:solidFill>
              </a:rPr>
              <a:t>(AI)</a:t>
            </a:r>
            <a:r>
              <a:rPr sz="3550" spc="-145" dirty="0">
                <a:solidFill>
                  <a:srgbClr val="0F4662"/>
                </a:solidFill>
              </a:rPr>
              <a:t> </a:t>
            </a:r>
            <a:r>
              <a:rPr sz="3550" spc="-190" dirty="0">
                <a:solidFill>
                  <a:srgbClr val="0F4662"/>
                </a:solidFill>
              </a:rPr>
              <a:t>plays</a:t>
            </a:r>
            <a:r>
              <a:rPr sz="3550" spc="-125" dirty="0">
                <a:solidFill>
                  <a:srgbClr val="0F4662"/>
                </a:solidFill>
              </a:rPr>
              <a:t> </a:t>
            </a:r>
            <a:r>
              <a:rPr sz="3550" spc="-210" dirty="0">
                <a:solidFill>
                  <a:srgbClr val="0F4662"/>
                </a:solidFill>
              </a:rPr>
              <a:t>a</a:t>
            </a:r>
            <a:r>
              <a:rPr sz="3550" spc="-345" dirty="0">
                <a:solidFill>
                  <a:srgbClr val="0F4662"/>
                </a:solidFill>
              </a:rPr>
              <a:t> </a:t>
            </a:r>
            <a:r>
              <a:rPr sz="3550" spc="-235" dirty="0">
                <a:solidFill>
                  <a:srgbClr val="0F4662"/>
                </a:solidFill>
              </a:rPr>
              <a:t>crucial</a:t>
            </a:r>
            <a:r>
              <a:rPr sz="3550" spc="-220" dirty="0">
                <a:solidFill>
                  <a:srgbClr val="0F4662"/>
                </a:solidFill>
              </a:rPr>
              <a:t> </a:t>
            </a:r>
            <a:r>
              <a:rPr sz="3550" spc="-254" dirty="0">
                <a:solidFill>
                  <a:srgbClr val="0F4662"/>
                </a:solidFill>
              </a:rPr>
              <a:t>role</a:t>
            </a:r>
            <a:r>
              <a:rPr sz="3550" spc="-55" dirty="0">
                <a:solidFill>
                  <a:srgbClr val="0F4662"/>
                </a:solidFill>
              </a:rPr>
              <a:t> </a:t>
            </a:r>
            <a:r>
              <a:rPr sz="3550" spc="-300" dirty="0">
                <a:solidFill>
                  <a:srgbClr val="0F4662"/>
                </a:solidFill>
              </a:rPr>
              <a:t>in</a:t>
            </a:r>
            <a:r>
              <a:rPr sz="3550" spc="-229" dirty="0">
                <a:solidFill>
                  <a:srgbClr val="0F4662"/>
                </a:solidFill>
              </a:rPr>
              <a:t> </a:t>
            </a:r>
            <a:r>
              <a:rPr sz="3550" spc="-220" dirty="0">
                <a:solidFill>
                  <a:srgbClr val="0F4662"/>
                </a:solidFill>
              </a:rPr>
              <a:t>reducing</a:t>
            </a:r>
            <a:r>
              <a:rPr sz="3550" spc="-200" dirty="0">
                <a:solidFill>
                  <a:srgbClr val="0F4662"/>
                </a:solidFill>
              </a:rPr>
              <a:t> </a:t>
            </a:r>
            <a:r>
              <a:rPr sz="3550" spc="-170" dirty="0">
                <a:solidFill>
                  <a:srgbClr val="0F4662"/>
                </a:solidFill>
              </a:rPr>
              <a:t>food</a:t>
            </a:r>
            <a:r>
              <a:rPr sz="3550" spc="-135" dirty="0">
                <a:solidFill>
                  <a:srgbClr val="0F4662"/>
                </a:solidFill>
              </a:rPr>
              <a:t> </a:t>
            </a:r>
            <a:r>
              <a:rPr sz="3550" spc="-285" dirty="0">
                <a:solidFill>
                  <a:srgbClr val="0F4662"/>
                </a:solidFill>
              </a:rPr>
              <a:t>waste</a:t>
            </a:r>
            <a:r>
              <a:rPr sz="3550" spc="-85" dirty="0">
                <a:solidFill>
                  <a:srgbClr val="0F4662"/>
                </a:solidFill>
              </a:rPr>
              <a:t> </a:t>
            </a:r>
            <a:r>
              <a:rPr sz="3550" spc="-300" dirty="0">
                <a:solidFill>
                  <a:srgbClr val="0F4662"/>
                </a:solidFill>
              </a:rPr>
              <a:t>in</a:t>
            </a:r>
            <a:r>
              <a:rPr sz="3550" spc="-305" dirty="0">
                <a:solidFill>
                  <a:srgbClr val="0F4662"/>
                </a:solidFill>
              </a:rPr>
              <a:t> </a:t>
            </a:r>
            <a:r>
              <a:rPr sz="3550" spc="-254" dirty="0">
                <a:solidFill>
                  <a:srgbClr val="0F4662"/>
                </a:solidFill>
              </a:rPr>
              <a:t>the</a:t>
            </a:r>
            <a:r>
              <a:rPr sz="3550" spc="-250" dirty="0">
                <a:solidFill>
                  <a:srgbClr val="0F4662"/>
                </a:solidFill>
              </a:rPr>
              <a:t> </a:t>
            </a:r>
            <a:r>
              <a:rPr sz="3550" spc="-204" dirty="0">
                <a:solidFill>
                  <a:srgbClr val="0F4662"/>
                </a:solidFill>
              </a:rPr>
              <a:t>fast</a:t>
            </a:r>
            <a:r>
              <a:rPr sz="3550" spc="-310" dirty="0">
                <a:solidFill>
                  <a:srgbClr val="0F4662"/>
                </a:solidFill>
              </a:rPr>
              <a:t> </a:t>
            </a:r>
            <a:r>
              <a:rPr sz="3550" spc="-155" dirty="0">
                <a:solidFill>
                  <a:srgbClr val="0F4662"/>
                </a:solidFill>
              </a:rPr>
              <a:t>food</a:t>
            </a:r>
            <a:r>
              <a:rPr sz="3550" spc="-45" dirty="0">
                <a:solidFill>
                  <a:srgbClr val="0F4662"/>
                </a:solidFill>
              </a:rPr>
              <a:t> </a:t>
            </a:r>
            <a:r>
              <a:rPr sz="3550" spc="-335" dirty="0">
                <a:solidFill>
                  <a:srgbClr val="0F4662"/>
                </a:solidFill>
              </a:rPr>
              <a:t>Tndustry</a:t>
            </a:r>
            <a:r>
              <a:rPr sz="3550" spc="-30" dirty="0">
                <a:solidFill>
                  <a:srgbClr val="0F4662"/>
                </a:solidFill>
              </a:rPr>
              <a:t> </a:t>
            </a:r>
            <a:r>
              <a:rPr sz="3550" spc="-25" dirty="0">
                <a:solidFill>
                  <a:srgbClr val="0F4662"/>
                </a:solidFill>
              </a:rPr>
              <a:t>by </a:t>
            </a:r>
            <a:r>
              <a:rPr sz="3550" spc="-254" dirty="0">
                <a:solidFill>
                  <a:srgbClr val="0F4662"/>
                </a:solidFill>
              </a:rPr>
              <a:t>optimizing</a:t>
            </a:r>
            <a:r>
              <a:rPr sz="3550" spc="-25" dirty="0">
                <a:solidFill>
                  <a:srgbClr val="0F4662"/>
                </a:solidFill>
              </a:rPr>
              <a:t> </a:t>
            </a:r>
            <a:r>
              <a:rPr sz="3550" spc="-220" dirty="0">
                <a:solidFill>
                  <a:srgbClr val="0F4662"/>
                </a:solidFill>
              </a:rPr>
              <a:t>inventory</a:t>
            </a:r>
            <a:r>
              <a:rPr sz="3550" spc="15" dirty="0">
                <a:solidFill>
                  <a:srgbClr val="0F4662"/>
                </a:solidFill>
              </a:rPr>
              <a:t> </a:t>
            </a:r>
            <a:r>
              <a:rPr sz="3550" spc="-305" dirty="0">
                <a:solidFill>
                  <a:srgbClr val="0F4662"/>
                </a:solidFill>
              </a:rPr>
              <a:t>management,</a:t>
            </a:r>
            <a:r>
              <a:rPr sz="3550" spc="-65" dirty="0">
                <a:solidFill>
                  <a:srgbClr val="0F4662"/>
                </a:solidFill>
              </a:rPr>
              <a:t> </a:t>
            </a:r>
            <a:r>
              <a:rPr sz="3550" spc="-260" dirty="0">
                <a:solidFill>
                  <a:srgbClr val="0F4662"/>
                </a:solidFill>
              </a:rPr>
              <a:t>demand</a:t>
            </a:r>
            <a:r>
              <a:rPr sz="3550" spc="-55" dirty="0">
                <a:solidFill>
                  <a:srgbClr val="0F4662"/>
                </a:solidFill>
              </a:rPr>
              <a:t> </a:t>
            </a:r>
            <a:r>
              <a:rPr sz="3550" spc="-235" dirty="0">
                <a:solidFill>
                  <a:srgbClr val="0F4662"/>
                </a:solidFill>
              </a:rPr>
              <a:t>forecasting,</a:t>
            </a:r>
            <a:r>
              <a:rPr sz="3550" spc="-110" dirty="0">
                <a:solidFill>
                  <a:srgbClr val="0F4662"/>
                </a:solidFill>
              </a:rPr>
              <a:t> </a:t>
            </a:r>
            <a:r>
              <a:rPr sz="3550" spc="-240" dirty="0">
                <a:solidFill>
                  <a:srgbClr val="0F4662"/>
                </a:solidFill>
              </a:rPr>
              <a:t>and</a:t>
            </a:r>
            <a:r>
              <a:rPr sz="3550" spc="-180" dirty="0">
                <a:solidFill>
                  <a:srgbClr val="0F4662"/>
                </a:solidFill>
              </a:rPr>
              <a:t> </a:t>
            </a:r>
            <a:r>
              <a:rPr sz="3550" spc="-275" dirty="0">
                <a:solidFill>
                  <a:srgbClr val="0F4662"/>
                </a:solidFill>
              </a:rPr>
              <a:t>kitchen</a:t>
            </a:r>
            <a:r>
              <a:rPr sz="3550" spc="-40" dirty="0">
                <a:solidFill>
                  <a:srgbClr val="0F4662"/>
                </a:solidFill>
              </a:rPr>
              <a:t> </a:t>
            </a:r>
            <a:r>
              <a:rPr sz="3550" spc="-240" dirty="0">
                <a:solidFill>
                  <a:srgbClr val="0F4662"/>
                </a:solidFill>
              </a:rPr>
              <a:t>operations.</a:t>
            </a:r>
            <a:r>
              <a:rPr sz="3550" spc="-5" dirty="0">
                <a:solidFill>
                  <a:srgbClr val="0F4662"/>
                </a:solidFill>
              </a:rPr>
              <a:t> </a:t>
            </a:r>
            <a:r>
              <a:rPr sz="3550" spc="-220" dirty="0">
                <a:solidFill>
                  <a:srgbClr val="0F4662"/>
                </a:solidFill>
              </a:rPr>
              <a:t>Al-</a:t>
            </a:r>
            <a:r>
              <a:rPr sz="3550" spc="-280" dirty="0">
                <a:solidFill>
                  <a:srgbClr val="0F4662"/>
                </a:solidFill>
              </a:rPr>
              <a:t>powered</a:t>
            </a:r>
            <a:r>
              <a:rPr sz="3550" spc="100" dirty="0">
                <a:solidFill>
                  <a:srgbClr val="0F4662"/>
                </a:solidFill>
              </a:rPr>
              <a:t> </a:t>
            </a:r>
            <a:r>
              <a:rPr sz="3550" spc="-60" dirty="0">
                <a:solidFill>
                  <a:srgbClr val="0F4662"/>
                </a:solidFill>
              </a:rPr>
              <a:t>systems </a:t>
            </a:r>
            <a:r>
              <a:rPr sz="3550" spc="-285" dirty="0">
                <a:solidFill>
                  <a:srgbClr val="0F4662"/>
                </a:solidFill>
              </a:rPr>
              <a:t>analyze</a:t>
            </a:r>
            <a:r>
              <a:rPr sz="3550" spc="40" dirty="0">
                <a:solidFill>
                  <a:srgbClr val="0F4662"/>
                </a:solidFill>
              </a:rPr>
              <a:t> </a:t>
            </a:r>
            <a:r>
              <a:rPr sz="3550" spc="-204" dirty="0">
                <a:solidFill>
                  <a:srgbClr val="0F4662"/>
                </a:solidFill>
              </a:rPr>
              <a:t>historical</a:t>
            </a:r>
            <a:r>
              <a:rPr sz="3550" spc="-155" dirty="0">
                <a:solidFill>
                  <a:srgbClr val="0F4662"/>
                </a:solidFill>
              </a:rPr>
              <a:t> </a:t>
            </a:r>
            <a:r>
              <a:rPr sz="3550" spc="-210" dirty="0">
                <a:solidFill>
                  <a:srgbClr val="0F4662"/>
                </a:solidFill>
              </a:rPr>
              <a:t>sales</a:t>
            </a:r>
            <a:r>
              <a:rPr sz="3550" spc="-70" dirty="0">
                <a:solidFill>
                  <a:srgbClr val="0F4662"/>
                </a:solidFill>
              </a:rPr>
              <a:t> </a:t>
            </a:r>
            <a:r>
              <a:rPr sz="3550" spc="-275" dirty="0">
                <a:solidFill>
                  <a:srgbClr val="0F4662"/>
                </a:solidFill>
              </a:rPr>
              <a:t>data, </a:t>
            </a:r>
            <a:r>
              <a:rPr sz="3550" spc="-245" dirty="0">
                <a:solidFill>
                  <a:srgbClr val="0F4662"/>
                </a:solidFill>
              </a:rPr>
              <a:t>customer</a:t>
            </a:r>
            <a:r>
              <a:rPr sz="3550" spc="25" dirty="0">
                <a:solidFill>
                  <a:srgbClr val="0F4662"/>
                </a:solidFill>
              </a:rPr>
              <a:t> </a:t>
            </a:r>
            <a:r>
              <a:rPr sz="3550" spc="-254" dirty="0">
                <a:solidFill>
                  <a:srgbClr val="0F4662"/>
                </a:solidFill>
              </a:rPr>
              <a:t>patterns,</a:t>
            </a:r>
            <a:r>
              <a:rPr sz="3550" spc="-100" dirty="0">
                <a:solidFill>
                  <a:srgbClr val="0F4662"/>
                </a:solidFill>
              </a:rPr>
              <a:t> </a:t>
            </a:r>
            <a:r>
              <a:rPr sz="3550" spc="-240" dirty="0">
                <a:solidFill>
                  <a:srgbClr val="0F4662"/>
                </a:solidFill>
              </a:rPr>
              <a:t>and</a:t>
            </a:r>
            <a:r>
              <a:rPr sz="3550" spc="-155" dirty="0">
                <a:solidFill>
                  <a:srgbClr val="0F4662"/>
                </a:solidFill>
              </a:rPr>
              <a:t> </a:t>
            </a:r>
            <a:r>
              <a:rPr sz="3550" spc="-280" dirty="0">
                <a:solidFill>
                  <a:srgbClr val="0F4662"/>
                </a:solidFill>
              </a:rPr>
              <a:t>real-</a:t>
            </a:r>
            <a:r>
              <a:rPr sz="3550" spc="-335" dirty="0">
                <a:solidFill>
                  <a:srgbClr val="0F4662"/>
                </a:solidFill>
              </a:rPr>
              <a:t>time</a:t>
            </a:r>
            <a:r>
              <a:rPr sz="3550" spc="85" dirty="0">
                <a:solidFill>
                  <a:srgbClr val="0F4662"/>
                </a:solidFill>
              </a:rPr>
              <a:t> </a:t>
            </a:r>
            <a:r>
              <a:rPr sz="3550" spc="-204" dirty="0">
                <a:solidFill>
                  <a:srgbClr val="0F4662"/>
                </a:solidFill>
              </a:rPr>
              <a:t>inputs</a:t>
            </a:r>
            <a:r>
              <a:rPr sz="3550" spc="-175" dirty="0">
                <a:solidFill>
                  <a:srgbClr val="0F4662"/>
                </a:solidFill>
              </a:rPr>
              <a:t> </a:t>
            </a:r>
            <a:r>
              <a:rPr sz="3550" spc="-225" dirty="0">
                <a:solidFill>
                  <a:srgbClr val="0F4662"/>
                </a:solidFill>
              </a:rPr>
              <a:t>to</a:t>
            </a:r>
            <a:r>
              <a:rPr sz="3550" spc="-130" dirty="0">
                <a:solidFill>
                  <a:srgbClr val="0F4662"/>
                </a:solidFill>
              </a:rPr>
              <a:t> </a:t>
            </a:r>
            <a:r>
              <a:rPr sz="3550" spc="-254" dirty="0">
                <a:solidFill>
                  <a:srgbClr val="0F4662"/>
                </a:solidFill>
              </a:rPr>
              <a:t>predict</a:t>
            </a:r>
            <a:r>
              <a:rPr sz="3550" spc="-65" dirty="0">
                <a:solidFill>
                  <a:srgbClr val="0F4662"/>
                </a:solidFill>
              </a:rPr>
              <a:t> </a:t>
            </a:r>
            <a:r>
              <a:rPr sz="3550" spc="-260" dirty="0">
                <a:solidFill>
                  <a:srgbClr val="0F4662"/>
                </a:solidFill>
              </a:rPr>
              <a:t>demand</a:t>
            </a:r>
            <a:r>
              <a:rPr sz="3550" spc="20" dirty="0">
                <a:solidFill>
                  <a:srgbClr val="0F4662"/>
                </a:solidFill>
              </a:rPr>
              <a:t> </a:t>
            </a:r>
            <a:r>
              <a:rPr sz="3550" spc="-295" dirty="0">
                <a:solidFill>
                  <a:srgbClr val="0F4662"/>
                </a:solidFill>
              </a:rPr>
              <a:t>accurately, </a:t>
            </a:r>
            <a:r>
              <a:rPr sz="3600" spc="-250" dirty="0">
                <a:solidFill>
                  <a:srgbClr val="0F4662"/>
                </a:solidFill>
              </a:rPr>
              <a:t>helping</a:t>
            </a:r>
            <a:r>
              <a:rPr sz="3600" spc="-175" dirty="0">
                <a:solidFill>
                  <a:srgbClr val="0F4662"/>
                </a:solidFill>
              </a:rPr>
              <a:t> </a:t>
            </a:r>
            <a:r>
              <a:rPr sz="3600" spc="-195" dirty="0">
                <a:solidFill>
                  <a:srgbClr val="0F4662"/>
                </a:solidFill>
              </a:rPr>
              <a:t>businesses</a:t>
            </a:r>
            <a:r>
              <a:rPr sz="3600" spc="95" dirty="0">
                <a:solidFill>
                  <a:srgbClr val="0F4662"/>
                </a:solidFill>
              </a:rPr>
              <a:t> </a:t>
            </a:r>
            <a:r>
              <a:rPr sz="3600" spc="-295" dirty="0">
                <a:solidFill>
                  <a:srgbClr val="0F4662"/>
                </a:solidFill>
              </a:rPr>
              <a:t>prepare</a:t>
            </a:r>
            <a:r>
              <a:rPr sz="3600" spc="-65" dirty="0">
                <a:solidFill>
                  <a:srgbClr val="0F4662"/>
                </a:solidFill>
              </a:rPr>
              <a:t> </a:t>
            </a:r>
            <a:r>
              <a:rPr sz="3600" spc="-254" dirty="0">
                <a:solidFill>
                  <a:srgbClr val="0F4662"/>
                </a:solidFill>
              </a:rPr>
              <a:t>the</a:t>
            </a:r>
            <a:r>
              <a:rPr sz="3600" spc="-250" dirty="0">
                <a:solidFill>
                  <a:srgbClr val="0F4662"/>
                </a:solidFill>
              </a:rPr>
              <a:t> </a:t>
            </a:r>
            <a:r>
              <a:rPr sz="3600" spc="-475" dirty="0">
                <a:solidFill>
                  <a:srgbClr val="0F4662"/>
                </a:solidFill>
              </a:rPr>
              <a:t>rTght</a:t>
            </a:r>
            <a:r>
              <a:rPr sz="3600" spc="-145" dirty="0">
                <a:solidFill>
                  <a:srgbClr val="0F4662"/>
                </a:solidFill>
              </a:rPr>
              <a:t> </a:t>
            </a:r>
            <a:r>
              <a:rPr sz="3600" spc="-270" dirty="0">
                <a:solidFill>
                  <a:srgbClr val="0F4662"/>
                </a:solidFill>
              </a:rPr>
              <a:t>amount</a:t>
            </a:r>
            <a:r>
              <a:rPr sz="3600" spc="-70" dirty="0">
                <a:solidFill>
                  <a:srgbClr val="0F4662"/>
                </a:solidFill>
              </a:rPr>
              <a:t> </a:t>
            </a:r>
            <a:r>
              <a:rPr sz="3600" spc="-240" dirty="0">
                <a:solidFill>
                  <a:srgbClr val="0F4662"/>
                </a:solidFill>
              </a:rPr>
              <a:t>of</a:t>
            </a:r>
            <a:r>
              <a:rPr sz="3600" spc="-380" dirty="0">
                <a:solidFill>
                  <a:srgbClr val="0F4662"/>
                </a:solidFill>
              </a:rPr>
              <a:t> </a:t>
            </a:r>
            <a:r>
              <a:rPr sz="3600" spc="-10" dirty="0">
                <a:solidFill>
                  <a:srgbClr val="0F4662"/>
                </a:solidFill>
              </a:rPr>
              <a:t>food.</a:t>
            </a:r>
            <a:endParaRPr sz="3600"/>
          </a:p>
        </p:txBody>
      </p:sp>
      <p:sp>
        <p:nvSpPr>
          <p:cNvPr id="4" name="object 4"/>
          <p:cNvSpPr txBox="1"/>
          <p:nvPr/>
        </p:nvSpPr>
        <p:spPr>
          <a:xfrm>
            <a:off x="448883" y="3818263"/>
            <a:ext cx="17142460" cy="3525520"/>
          </a:xfrm>
          <a:prstGeom prst="rect">
            <a:avLst/>
          </a:prstGeom>
        </p:spPr>
        <p:txBody>
          <a:bodyPr vert="horz" wrap="square" lIns="0" tIns="42544" rIns="0" bIns="0" rtlCol="0">
            <a:spAutoFit/>
          </a:bodyPr>
          <a:lstStyle/>
          <a:p>
            <a:pPr marL="12700" marR="5080" indent="3810">
              <a:lnSpc>
                <a:spcPct val="94300"/>
              </a:lnSpc>
              <a:spcBef>
                <a:spcPts val="334"/>
              </a:spcBef>
            </a:pPr>
            <a:r>
              <a:rPr sz="3450" spc="-200" dirty="0">
                <a:solidFill>
                  <a:srgbClr val="0F4662"/>
                </a:solidFill>
                <a:latin typeface="Trebuchet MS"/>
                <a:cs typeface="Trebuchet MS"/>
              </a:rPr>
              <a:t>Reducing</a:t>
            </a:r>
            <a:r>
              <a:rPr sz="3450" spc="-195" dirty="0">
                <a:solidFill>
                  <a:srgbClr val="0F4662"/>
                </a:solidFill>
                <a:latin typeface="Trebuchet MS"/>
                <a:cs typeface="Trebuchet MS"/>
              </a:rPr>
              <a:t> Food</a:t>
            </a:r>
            <a:r>
              <a:rPr sz="3450" spc="-110" dirty="0">
                <a:solidFill>
                  <a:srgbClr val="0F4662"/>
                </a:solidFill>
                <a:latin typeface="Trebuchet MS"/>
                <a:cs typeface="Trebuchet MS"/>
              </a:rPr>
              <a:t> </a:t>
            </a:r>
            <a:r>
              <a:rPr sz="3450" spc="-254" dirty="0">
                <a:solidFill>
                  <a:srgbClr val="0F4662"/>
                </a:solidFill>
                <a:latin typeface="Trebuchet MS"/>
                <a:cs typeface="Trebuchet MS"/>
              </a:rPr>
              <a:t>Waste:</a:t>
            </a:r>
            <a:r>
              <a:rPr sz="3450" spc="-340" dirty="0">
                <a:solidFill>
                  <a:srgbClr val="0F4662"/>
                </a:solidFill>
                <a:latin typeface="Trebuchet MS"/>
                <a:cs typeface="Trebuchet MS"/>
              </a:rPr>
              <a:t> </a:t>
            </a:r>
            <a:r>
              <a:rPr sz="3450" spc="-325" dirty="0">
                <a:solidFill>
                  <a:srgbClr val="0F4662"/>
                </a:solidFill>
                <a:latin typeface="Trebuchet MS"/>
                <a:cs typeface="Trebuchet MS"/>
              </a:rPr>
              <a:t>Al</a:t>
            </a:r>
            <a:r>
              <a:rPr sz="3450" spc="-70" dirty="0">
                <a:solidFill>
                  <a:srgbClr val="0F4662"/>
                </a:solidFill>
                <a:latin typeface="Trebuchet MS"/>
                <a:cs typeface="Trebuchet MS"/>
              </a:rPr>
              <a:t> </a:t>
            </a:r>
            <a:r>
              <a:rPr sz="3450" spc="-220" dirty="0">
                <a:solidFill>
                  <a:srgbClr val="0F4662"/>
                </a:solidFill>
                <a:latin typeface="Trebuchet MS"/>
                <a:cs typeface="Trebuchet MS"/>
              </a:rPr>
              <a:t>Predicts</a:t>
            </a:r>
            <a:r>
              <a:rPr sz="3450" spc="35" dirty="0">
                <a:solidFill>
                  <a:srgbClr val="0F4662"/>
                </a:solidFill>
                <a:latin typeface="Trebuchet MS"/>
                <a:cs typeface="Trebuchet MS"/>
              </a:rPr>
              <a:t> </a:t>
            </a:r>
            <a:r>
              <a:rPr sz="3450" spc="-295" dirty="0">
                <a:solidFill>
                  <a:srgbClr val="0F4662"/>
                </a:solidFill>
                <a:latin typeface="Trebuchet MS"/>
                <a:cs typeface="Trebuchet MS"/>
              </a:rPr>
              <a:t>demand</a:t>
            </a:r>
            <a:r>
              <a:rPr sz="3450" spc="55" dirty="0">
                <a:solidFill>
                  <a:srgbClr val="0F4662"/>
                </a:solidFill>
                <a:latin typeface="Trebuchet MS"/>
                <a:cs typeface="Trebuchet MS"/>
              </a:rPr>
              <a:t> </a:t>
            </a:r>
            <a:r>
              <a:rPr sz="3450" spc="-285" dirty="0">
                <a:solidFill>
                  <a:srgbClr val="0F4662"/>
                </a:solidFill>
                <a:latin typeface="Trebuchet MS"/>
                <a:cs typeface="Trebuchet MS"/>
              </a:rPr>
              <a:t>more</a:t>
            </a:r>
            <a:r>
              <a:rPr sz="3450" spc="-120" dirty="0">
                <a:solidFill>
                  <a:srgbClr val="0F4662"/>
                </a:solidFill>
                <a:latin typeface="Trebuchet MS"/>
                <a:cs typeface="Trebuchet MS"/>
              </a:rPr>
              <a:t> </a:t>
            </a:r>
            <a:r>
              <a:rPr sz="3450" spc="-245" dirty="0">
                <a:solidFill>
                  <a:srgbClr val="0F4662"/>
                </a:solidFill>
                <a:latin typeface="Trebuchet MS"/>
                <a:cs typeface="Trebuchet MS"/>
              </a:rPr>
              <a:t>accurately,</a:t>
            </a:r>
            <a:r>
              <a:rPr sz="3450" spc="-165" dirty="0">
                <a:solidFill>
                  <a:srgbClr val="0F4662"/>
                </a:solidFill>
                <a:latin typeface="Trebuchet MS"/>
                <a:cs typeface="Trebuchet MS"/>
              </a:rPr>
              <a:t> </a:t>
            </a:r>
            <a:r>
              <a:rPr sz="3450" spc="-245" dirty="0">
                <a:solidFill>
                  <a:srgbClr val="0F4662"/>
                </a:solidFill>
                <a:latin typeface="Trebuchet MS"/>
                <a:cs typeface="Trebuchet MS"/>
              </a:rPr>
              <a:t>reducing</a:t>
            </a:r>
            <a:r>
              <a:rPr sz="3450" spc="-25" dirty="0">
                <a:solidFill>
                  <a:srgbClr val="0F4662"/>
                </a:solidFill>
                <a:latin typeface="Trebuchet MS"/>
                <a:cs typeface="Trebuchet MS"/>
              </a:rPr>
              <a:t> </a:t>
            </a:r>
            <a:r>
              <a:rPr sz="3450" spc="-195" dirty="0">
                <a:solidFill>
                  <a:srgbClr val="0F4662"/>
                </a:solidFill>
                <a:latin typeface="Trebuchet MS"/>
                <a:cs typeface="Trebuchet MS"/>
              </a:rPr>
              <a:t>overproduction</a:t>
            </a:r>
            <a:r>
              <a:rPr sz="3450" spc="-280" dirty="0">
                <a:solidFill>
                  <a:srgbClr val="0F4662"/>
                </a:solidFill>
                <a:latin typeface="Trebuchet MS"/>
                <a:cs typeface="Trebuchet MS"/>
              </a:rPr>
              <a:t> </a:t>
            </a:r>
            <a:r>
              <a:rPr sz="3450" spc="-254" dirty="0">
                <a:solidFill>
                  <a:srgbClr val="0F4662"/>
                </a:solidFill>
                <a:latin typeface="Trebuchet MS"/>
                <a:cs typeface="Trebuchet MS"/>
              </a:rPr>
              <a:t>and</a:t>
            </a:r>
            <a:r>
              <a:rPr sz="3450" spc="-90" dirty="0">
                <a:solidFill>
                  <a:srgbClr val="0F4662"/>
                </a:solidFill>
                <a:latin typeface="Trebuchet MS"/>
                <a:cs typeface="Trebuchet MS"/>
              </a:rPr>
              <a:t> </a:t>
            </a:r>
            <a:r>
              <a:rPr sz="3450" spc="-300" dirty="0">
                <a:solidFill>
                  <a:srgbClr val="0F4662"/>
                </a:solidFill>
                <a:latin typeface="Trebuchet MS"/>
                <a:cs typeface="Trebuchet MS"/>
              </a:rPr>
              <a:t>waste.</a:t>
            </a:r>
            <a:r>
              <a:rPr sz="3450" spc="-229" dirty="0">
                <a:solidFill>
                  <a:srgbClr val="0F4662"/>
                </a:solidFill>
                <a:latin typeface="Trebuchet MS"/>
                <a:cs typeface="Trebuchet MS"/>
              </a:rPr>
              <a:t> </a:t>
            </a:r>
            <a:r>
              <a:rPr sz="3450" spc="-355" dirty="0">
                <a:solidFill>
                  <a:srgbClr val="0F4662"/>
                </a:solidFill>
                <a:latin typeface="Trebuchet MS"/>
                <a:cs typeface="Trebuchet MS"/>
              </a:rPr>
              <a:t>Al </a:t>
            </a:r>
            <a:r>
              <a:rPr sz="3450" spc="-254" dirty="0">
                <a:solidFill>
                  <a:srgbClr val="0F4662"/>
                </a:solidFill>
                <a:latin typeface="Trebuchet MS"/>
                <a:cs typeface="Trebuchet MS"/>
              </a:rPr>
              <a:t>driven</a:t>
            </a:r>
            <a:r>
              <a:rPr sz="3450" spc="-130" dirty="0">
                <a:solidFill>
                  <a:srgbClr val="0F4662"/>
                </a:solidFill>
                <a:latin typeface="Trebuchet MS"/>
                <a:cs typeface="Trebuchet MS"/>
              </a:rPr>
              <a:t> </a:t>
            </a:r>
            <a:r>
              <a:rPr sz="3450" spc="-220" dirty="0">
                <a:solidFill>
                  <a:srgbClr val="0F4662"/>
                </a:solidFill>
                <a:latin typeface="Trebuchet MS"/>
                <a:cs typeface="Trebuchet MS"/>
              </a:rPr>
              <a:t>forecasting</a:t>
            </a:r>
            <a:r>
              <a:rPr sz="3450" spc="95" dirty="0">
                <a:solidFill>
                  <a:srgbClr val="0F4662"/>
                </a:solidFill>
                <a:latin typeface="Trebuchet MS"/>
                <a:cs typeface="Trebuchet MS"/>
              </a:rPr>
              <a:t> </a:t>
            </a:r>
            <a:r>
              <a:rPr sz="3450" spc="-275" dirty="0">
                <a:solidFill>
                  <a:srgbClr val="0F4662"/>
                </a:solidFill>
                <a:latin typeface="Trebuchet MS"/>
                <a:cs typeface="Trebuchet MS"/>
              </a:rPr>
              <a:t>can</a:t>
            </a:r>
            <a:r>
              <a:rPr sz="3450" spc="-145" dirty="0">
                <a:solidFill>
                  <a:srgbClr val="0F4662"/>
                </a:solidFill>
                <a:latin typeface="Trebuchet MS"/>
                <a:cs typeface="Trebuchet MS"/>
              </a:rPr>
              <a:t> </a:t>
            </a:r>
            <a:r>
              <a:rPr sz="3450" spc="-240" dirty="0">
                <a:solidFill>
                  <a:srgbClr val="0F4662"/>
                </a:solidFill>
                <a:latin typeface="Trebuchet MS"/>
                <a:cs typeface="Trebuchet MS"/>
              </a:rPr>
              <a:t>cut</a:t>
            </a:r>
            <a:r>
              <a:rPr sz="3450" spc="-355" dirty="0">
                <a:solidFill>
                  <a:srgbClr val="0F4662"/>
                </a:solidFill>
                <a:latin typeface="Trebuchet MS"/>
                <a:cs typeface="Trebuchet MS"/>
              </a:rPr>
              <a:t> </a:t>
            </a:r>
            <a:r>
              <a:rPr sz="3450" spc="-180" dirty="0">
                <a:solidFill>
                  <a:srgbClr val="0F4662"/>
                </a:solidFill>
                <a:latin typeface="Trebuchet MS"/>
                <a:cs typeface="Trebuchet MS"/>
              </a:rPr>
              <a:t>food</a:t>
            </a:r>
            <a:r>
              <a:rPr sz="3450" spc="-85" dirty="0">
                <a:solidFill>
                  <a:srgbClr val="0F4662"/>
                </a:solidFill>
                <a:latin typeface="Trebuchet MS"/>
                <a:cs typeface="Trebuchet MS"/>
              </a:rPr>
              <a:t> </a:t>
            </a:r>
            <a:r>
              <a:rPr sz="3450" spc="-295" dirty="0">
                <a:solidFill>
                  <a:srgbClr val="0F4662"/>
                </a:solidFill>
                <a:latin typeface="Trebuchet MS"/>
                <a:cs typeface="Trebuchet MS"/>
              </a:rPr>
              <a:t>waste</a:t>
            </a:r>
            <a:r>
              <a:rPr sz="3450" spc="-10" dirty="0">
                <a:solidFill>
                  <a:srgbClr val="0F4662"/>
                </a:solidFill>
                <a:latin typeface="Trebuchet MS"/>
                <a:cs typeface="Trebuchet MS"/>
              </a:rPr>
              <a:t> </a:t>
            </a:r>
            <a:r>
              <a:rPr sz="3450" spc="-245" dirty="0">
                <a:solidFill>
                  <a:srgbClr val="0F4662"/>
                </a:solidFill>
                <a:latin typeface="Trebuchet MS"/>
                <a:cs typeface="Trebuchet MS"/>
              </a:rPr>
              <a:t>by</a:t>
            </a:r>
            <a:r>
              <a:rPr sz="3450" spc="-160" dirty="0">
                <a:solidFill>
                  <a:srgbClr val="0F4662"/>
                </a:solidFill>
                <a:latin typeface="Trebuchet MS"/>
                <a:cs typeface="Trebuchet MS"/>
              </a:rPr>
              <a:t> </a:t>
            </a:r>
            <a:r>
              <a:rPr sz="3450" spc="-254" dirty="0">
                <a:solidFill>
                  <a:srgbClr val="0F4662"/>
                </a:solidFill>
                <a:latin typeface="Trebuchet MS"/>
                <a:cs typeface="Trebuchet MS"/>
              </a:rPr>
              <a:t>up</a:t>
            </a:r>
            <a:r>
              <a:rPr sz="3450" spc="-265" dirty="0">
                <a:solidFill>
                  <a:srgbClr val="0F4662"/>
                </a:solidFill>
                <a:latin typeface="Trebuchet MS"/>
                <a:cs typeface="Trebuchet MS"/>
              </a:rPr>
              <a:t> </a:t>
            </a:r>
            <a:r>
              <a:rPr sz="3450" spc="-220" dirty="0">
                <a:solidFill>
                  <a:srgbClr val="0F4662"/>
                </a:solidFill>
                <a:latin typeface="Trebuchet MS"/>
                <a:cs typeface="Trebuchet MS"/>
              </a:rPr>
              <a:t>to</a:t>
            </a:r>
            <a:r>
              <a:rPr sz="3450" spc="-270" dirty="0">
                <a:solidFill>
                  <a:srgbClr val="0F4662"/>
                </a:solidFill>
                <a:latin typeface="Trebuchet MS"/>
                <a:cs typeface="Trebuchet MS"/>
              </a:rPr>
              <a:t> </a:t>
            </a:r>
            <a:r>
              <a:rPr sz="3450" spc="-45" dirty="0">
                <a:solidFill>
                  <a:srgbClr val="0F4662"/>
                </a:solidFill>
                <a:latin typeface="Trebuchet MS"/>
                <a:cs typeface="Trebuchet MS"/>
              </a:rPr>
              <a:t>30%.</a:t>
            </a:r>
            <a:r>
              <a:rPr sz="3450" spc="-425" dirty="0">
                <a:solidFill>
                  <a:srgbClr val="0F4662"/>
                </a:solidFill>
                <a:latin typeface="Trebuchet MS"/>
                <a:cs typeface="Trebuchet MS"/>
              </a:rPr>
              <a:t> </a:t>
            </a:r>
            <a:r>
              <a:rPr sz="3450" spc="-245" dirty="0">
                <a:solidFill>
                  <a:srgbClr val="0F4662"/>
                </a:solidFill>
                <a:latin typeface="Trebuchet MS"/>
                <a:cs typeface="Trebuchet MS"/>
              </a:rPr>
              <a:t>Optimizing</a:t>
            </a:r>
            <a:r>
              <a:rPr sz="3450" spc="-20" dirty="0">
                <a:solidFill>
                  <a:srgbClr val="0F4662"/>
                </a:solidFill>
                <a:latin typeface="Trebuchet MS"/>
                <a:cs typeface="Trebuchet MS"/>
              </a:rPr>
              <a:t> </a:t>
            </a:r>
            <a:r>
              <a:rPr sz="3450" spc="-160" dirty="0">
                <a:solidFill>
                  <a:srgbClr val="0F4662"/>
                </a:solidFill>
                <a:latin typeface="Trebuchet MS"/>
                <a:cs typeface="Trebuchet MS"/>
              </a:rPr>
              <a:t>supply</a:t>
            </a:r>
            <a:r>
              <a:rPr sz="3450" spc="-140" dirty="0">
                <a:solidFill>
                  <a:srgbClr val="0F4662"/>
                </a:solidFill>
                <a:latin typeface="Trebuchet MS"/>
                <a:cs typeface="Trebuchet MS"/>
              </a:rPr>
              <a:t> </a:t>
            </a:r>
            <a:r>
              <a:rPr sz="3450" spc="-215" dirty="0">
                <a:solidFill>
                  <a:srgbClr val="0F4662"/>
                </a:solidFill>
                <a:latin typeface="Trebuchet MS"/>
                <a:cs typeface="Trebuchet MS"/>
              </a:rPr>
              <a:t>chains:</a:t>
            </a:r>
            <a:r>
              <a:rPr sz="3450" spc="-275" dirty="0">
                <a:solidFill>
                  <a:srgbClr val="0F4662"/>
                </a:solidFill>
                <a:latin typeface="Trebuchet MS"/>
                <a:cs typeface="Trebuchet MS"/>
              </a:rPr>
              <a:t> </a:t>
            </a:r>
            <a:r>
              <a:rPr sz="3450" spc="-325" dirty="0">
                <a:solidFill>
                  <a:srgbClr val="0F4662"/>
                </a:solidFill>
                <a:latin typeface="Trebuchet MS"/>
                <a:cs typeface="Trebuchet MS"/>
              </a:rPr>
              <a:t>Al</a:t>
            </a:r>
            <a:r>
              <a:rPr sz="3450" spc="-25" dirty="0">
                <a:solidFill>
                  <a:srgbClr val="0F4662"/>
                </a:solidFill>
                <a:latin typeface="Trebuchet MS"/>
                <a:cs typeface="Trebuchet MS"/>
              </a:rPr>
              <a:t> </a:t>
            </a:r>
            <a:r>
              <a:rPr sz="3450" spc="-280" dirty="0">
                <a:solidFill>
                  <a:srgbClr val="0F4662"/>
                </a:solidFill>
                <a:latin typeface="Trebuchet MS"/>
                <a:cs typeface="Trebuchet MS"/>
              </a:rPr>
              <a:t>optimizes</a:t>
            </a:r>
            <a:r>
              <a:rPr sz="3450" spc="860" dirty="0">
                <a:solidFill>
                  <a:srgbClr val="0F4662"/>
                </a:solidFill>
                <a:latin typeface="Trebuchet MS"/>
                <a:cs typeface="Trebuchet MS"/>
              </a:rPr>
              <a:t> </a:t>
            </a:r>
            <a:r>
              <a:rPr sz="3450" spc="-240" dirty="0">
                <a:solidFill>
                  <a:srgbClr val="0F4662"/>
                </a:solidFill>
                <a:latin typeface="Trebuchet MS"/>
                <a:cs typeface="Trebuchet MS"/>
              </a:rPr>
              <a:t>inventory</a:t>
            </a:r>
            <a:r>
              <a:rPr sz="3450" spc="-10" dirty="0">
                <a:solidFill>
                  <a:srgbClr val="0F4662"/>
                </a:solidFill>
                <a:latin typeface="Trebuchet MS"/>
                <a:cs typeface="Trebuchet MS"/>
              </a:rPr>
              <a:t> </a:t>
            </a:r>
            <a:r>
              <a:rPr sz="3450" spc="-254" dirty="0">
                <a:solidFill>
                  <a:srgbClr val="0F4662"/>
                </a:solidFill>
                <a:latin typeface="Trebuchet MS"/>
                <a:cs typeface="Trebuchet MS"/>
              </a:rPr>
              <a:t>and</a:t>
            </a:r>
            <a:r>
              <a:rPr sz="3450" spc="-235" dirty="0">
                <a:solidFill>
                  <a:srgbClr val="0F4662"/>
                </a:solidFill>
                <a:latin typeface="Trebuchet MS"/>
                <a:cs typeface="Trebuchet MS"/>
              </a:rPr>
              <a:t> </a:t>
            </a:r>
            <a:r>
              <a:rPr sz="3450" spc="-200" dirty="0">
                <a:solidFill>
                  <a:srgbClr val="0F4662"/>
                </a:solidFill>
                <a:latin typeface="Trebuchet MS"/>
                <a:cs typeface="Trebuchet MS"/>
              </a:rPr>
              <a:t>transportation,</a:t>
            </a:r>
            <a:r>
              <a:rPr sz="3450" spc="-400" dirty="0">
                <a:solidFill>
                  <a:srgbClr val="0F4662"/>
                </a:solidFill>
                <a:latin typeface="Trebuchet MS"/>
                <a:cs typeface="Trebuchet MS"/>
              </a:rPr>
              <a:t> </a:t>
            </a:r>
            <a:r>
              <a:rPr sz="3450" spc="-245" dirty="0">
                <a:solidFill>
                  <a:srgbClr val="0F4662"/>
                </a:solidFill>
                <a:latin typeface="Trebuchet MS"/>
                <a:cs typeface="Trebuchet MS"/>
              </a:rPr>
              <a:t>reducing</a:t>
            </a:r>
            <a:r>
              <a:rPr sz="3450" spc="5" dirty="0">
                <a:solidFill>
                  <a:srgbClr val="0F4662"/>
                </a:solidFill>
                <a:latin typeface="Trebuchet MS"/>
                <a:cs typeface="Trebuchet MS"/>
              </a:rPr>
              <a:t> </a:t>
            </a:r>
            <a:r>
              <a:rPr sz="3450" spc="-235" dirty="0">
                <a:solidFill>
                  <a:srgbClr val="0F4662"/>
                </a:solidFill>
                <a:latin typeface="Trebuchet MS"/>
                <a:cs typeface="Trebuchet MS"/>
              </a:rPr>
              <a:t>spoilage</a:t>
            </a:r>
            <a:r>
              <a:rPr sz="3450" spc="-10" dirty="0">
                <a:solidFill>
                  <a:srgbClr val="0F4662"/>
                </a:solidFill>
                <a:latin typeface="Trebuchet MS"/>
                <a:cs typeface="Trebuchet MS"/>
              </a:rPr>
              <a:t> </a:t>
            </a:r>
            <a:r>
              <a:rPr sz="3450" spc="-245" dirty="0">
                <a:solidFill>
                  <a:srgbClr val="0F4662"/>
                </a:solidFill>
                <a:latin typeface="Trebuchet MS"/>
                <a:cs typeface="Trebuchet MS"/>
              </a:rPr>
              <a:t>by</a:t>
            </a:r>
            <a:r>
              <a:rPr sz="3450" spc="-155" dirty="0">
                <a:solidFill>
                  <a:srgbClr val="0F4662"/>
                </a:solidFill>
                <a:latin typeface="Trebuchet MS"/>
                <a:cs typeface="Trebuchet MS"/>
              </a:rPr>
              <a:t> </a:t>
            </a:r>
            <a:r>
              <a:rPr sz="3450" spc="-204" dirty="0">
                <a:solidFill>
                  <a:srgbClr val="0F4662"/>
                </a:solidFill>
                <a:latin typeface="Trebuchet MS"/>
                <a:cs typeface="Trebuchet MS"/>
              </a:rPr>
              <a:t>as</a:t>
            </a:r>
            <a:r>
              <a:rPr sz="3450" spc="-210" dirty="0">
                <a:solidFill>
                  <a:srgbClr val="0F4662"/>
                </a:solidFill>
                <a:latin typeface="Trebuchet MS"/>
                <a:cs typeface="Trebuchet MS"/>
              </a:rPr>
              <a:t> </a:t>
            </a:r>
            <a:r>
              <a:rPr sz="3450" spc="-280" dirty="0">
                <a:solidFill>
                  <a:srgbClr val="0F4662"/>
                </a:solidFill>
                <a:latin typeface="Trebuchet MS"/>
                <a:cs typeface="Trebuchet MS"/>
              </a:rPr>
              <a:t>much</a:t>
            </a:r>
            <a:r>
              <a:rPr sz="3450" spc="-70" dirty="0">
                <a:solidFill>
                  <a:srgbClr val="0F4662"/>
                </a:solidFill>
                <a:latin typeface="Trebuchet MS"/>
                <a:cs typeface="Trebuchet MS"/>
              </a:rPr>
              <a:t> </a:t>
            </a:r>
            <a:r>
              <a:rPr sz="3450" spc="-204" dirty="0">
                <a:solidFill>
                  <a:srgbClr val="0F4662"/>
                </a:solidFill>
                <a:latin typeface="Trebuchet MS"/>
                <a:cs typeface="Trebuchet MS"/>
              </a:rPr>
              <a:t>as</a:t>
            </a:r>
            <a:r>
              <a:rPr sz="3450" spc="-295" dirty="0">
                <a:solidFill>
                  <a:srgbClr val="0F4662"/>
                </a:solidFill>
                <a:latin typeface="Trebuchet MS"/>
                <a:cs typeface="Trebuchet MS"/>
              </a:rPr>
              <a:t> </a:t>
            </a:r>
            <a:r>
              <a:rPr sz="3450" spc="-45" dirty="0">
                <a:solidFill>
                  <a:srgbClr val="0F4662"/>
                </a:solidFill>
                <a:latin typeface="Trebuchet MS"/>
                <a:cs typeface="Trebuchet MS"/>
              </a:rPr>
              <a:t>50%.</a:t>
            </a:r>
            <a:r>
              <a:rPr sz="3450" spc="-475" dirty="0">
                <a:solidFill>
                  <a:srgbClr val="0F4662"/>
                </a:solidFill>
                <a:latin typeface="Trebuchet MS"/>
                <a:cs typeface="Trebuchet MS"/>
              </a:rPr>
              <a:t> </a:t>
            </a:r>
            <a:r>
              <a:rPr sz="3450" spc="-185" dirty="0">
                <a:solidFill>
                  <a:srgbClr val="0F4662"/>
                </a:solidFill>
                <a:latin typeface="Trebuchet MS"/>
                <a:cs typeface="Trebuchet MS"/>
              </a:rPr>
              <a:t>Sustainable</a:t>
            </a:r>
            <a:r>
              <a:rPr sz="3450" spc="-10" dirty="0">
                <a:solidFill>
                  <a:srgbClr val="0F4662"/>
                </a:solidFill>
                <a:latin typeface="Trebuchet MS"/>
                <a:cs typeface="Trebuchet MS"/>
              </a:rPr>
              <a:t> </a:t>
            </a:r>
            <a:r>
              <a:rPr sz="3450" spc="-245" dirty="0">
                <a:solidFill>
                  <a:srgbClr val="0F4662"/>
                </a:solidFill>
                <a:latin typeface="Trebuchet MS"/>
                <a:cs typeface="Trebuchet MS"/>
              </a:rPr>
              <a:t>Packaging:</a:t>
            </a:r>
            <a:r>
              <a:rPr sz="3450" spc="-114" dirty="0">
                <a:solidFill>
                  <a:srgbClr val="0F4662"/>
                </a:solidFill>
                <a:latin typeface="Trebuchet MS"/>
                <a:cs typeface="Trebuchet MS"/>
              </a:rPr>
              <a:t> </a:t>
            </a:r>
            <a:r>
              <a:rPr sz="3450" spc="-355" dirty="0">
                <a:solidFill>
                  <a:srgbClr val="0F4662"/>
                </a:solidFill>
                <a:latin typeface="Trebuchet MS"/>
                <a:cs typeface="Trebuchet MS"/>
              </a:rPr>
              <a:t>Al</a:t>
            </a:r>
            <a:r>
              <a:rPr sz="3450" spc="-5" dirty="0">
                <a:solidFill>
                  <a:srgbClr val="0F4662"/>
                </a:solidFill>
                <a:latin typeface="Trebuchet MS"/>
                <a:cs typeface="Trebuchet MS"/>
              </a:rPr>
              <a:t> </a:t>
            </a:r>
            <a:r>
              <a:rPr sz="3450" spc="-10" dirty="0">
                <a:solidFill>
                  <a:srgbClr val="0F4662"/>
                </a:solidFill>
                <a:latin typeface="Trebuchet MS"/>
                <a:cs typeface="Trebuchet MS"/>
              </a:rPr>
              <a:t>helps </a:t>
            </a:r>
            <a:r>
              <a:rPr sz="3450" spc="-225" dirty="0">
                <a:solidFill>
                  <a:srgbClr val="0F4662"/>
                </a:solidFill>
                <a:latin typeface="Trebuchet MS"/>
                <a:cs typeface="Trebuchet MS"/>
              </a:rPr>
              <a:t>design</a:t>
            </a:r>
            <a:r>
              <a:rPr sz="3450" spc="-130" dirty="0">
                <a:solidFill>
                  <a:srgbClr val="0F4662"/>
                </a:solidFill>
                <a:latin typeface="Trebuchet MS"/>
                <a:cs typeface="Trebuchet MS"/>
              </a:rPr>
              <a:t> </a:t>
            </a:r>
            <a:r>
              <a:rPr sz="3450" spc="-260" dirty="0">
                <a:solidFill>
                  <a:srgbClr val="0F4662"/>
                </a:solidFill>
                <a:latin typeface="Trebuchet MS"/>
                <a:cs typeface="Trebuchet MS"/>
              </a:rPr>
              <a:t>eco-</a:t>
            </a:r>
            <a:r>
              <a:rPr sz="3450" spc="-225" dirty="0">
                <a:solidFill>
                  <a:srgbClr val="0F4662"/>
                </a:solidFill>
                <a:latin typeface="Trebuchet MS"/>
                <a:cs typeface="Trebuchet MS"/>
              </a:rPr>
              <a:t>friendly</a:t>
            </a:r>
            <a:r>
              <a:rPr sz="3450" spc="45" dirty="0">
                <a:solidFill>
                  <a:srgbClr val="0F4662"/>
                </a:solidFill>
                <a:latin typeface="Trebuchet MS"/>
                <a:cs typeface="Trebuchet MS"/>
              </a:rPr>
              <a:t> </a:t>
            </a:r>
            <a:r>
              <a:rPr sz="3450" spc="-290" dirty="0">
                <a:solidFill>
                  <a:srgbClr val="0F4662"/>
                </a:solidFill>
                <a:latin typeface="Trebuchet MS"/>
                <a:cs typeface="Trebuchet MS"/>
              </a:rPr>
              <a:t>packaging,</a:t>
            </a:r>
            <a:r>
              <a:rPr sz="3450" spc="-105" dirty="0">
                <a:solidFill>
                  <a:srgbClr val="0F4662"/>
                </a:solidFill>
                <a:latin typeface="Trebuchet MS"/>
                <a:cs typeface="Trebuchet MS"/>
              </a:rPr>
              <a:t> </a:t>
            </a:r>
            <a:r>
              <a:rPr sz="3450" spc="-265" dirty="0">
                <a:solidFill>
                  <a:srgbClr val="0F4662"/>
                </a:solidFill>
                <a:latin typeface="Trebuchet MS"/>
                <a:cs typeface="Trebuchet MS"/>
              </a:rPr>
              <a:t>leading</a:t>
            </a:r>
            <a:r>
              <a:rPr sz="3450" spc="-125" dirty="0">
                <a:solidFill>
                  <a:srgbClr val="0F4662"/>
                </a:solidFill>
                <a:latin typeface="Trebuchet MS"/>
                <a:cs typeface="Trebuchet MS"/>
              </a:rPr>
              <a:t> </a:t>
            </a:r>
            <a:r>
              <a:rPr sz="3450" spc="-220" dirty="0">
                <a:solidFill>
                  <a:srgbClr val="0F4662"/>
                </a:solidFill>
                <a:latin typeface="Trebuchet MS"/>
                <a:cs typeface="Trebuchet MS"/>
              </a:rPr>
              <a:t>to</a:t>
            </a:r>
            <a:r>
              <a:rPr sz="3450" spc="-180" dirty="0">
                <a:solidFill>
                  <a:srgbClr val="0F4662"/>
                </a:solidFill>
                <a:latin typeface="Trebuchet MS"/>
                <a:cs typeface="Trebuchet MS"/>
              </a:rPr>
              <a:t> </a:t>
            </a:r>
            <a:r>
              <a:rPr sz="3450" spc="-225" dirty="0">
                <a:solidFill>
                  <a:srgbClr val="0F4662"/>
                </a:solidFill>
                <a:latin typeface="Trebuchet MS"/>
                <a:cs typeface="Trebuchet MS"/>
              </a:rPr>
              <a:t>a</a:t>
            </a:r>
            <a:r>
              <a:rPr sz="3450" spc="-390" dirty="0">
                <a:solidFill>
                  <a:srgbClr val="0F4662"/>
                </a:solidFill>
                <a:latin typeface="Trebuchet MS"/>
                <a:cs typeface="Trebuchet MS"/>
              </a:rPr>
              <a:t> </a:t>
            </a:r>
            <a:r>
              <a:rPr sz="3450" spc="-10" dirty="0">
                <a:solidFill>
                  <a:srgbClr val="0F4662"/>
                </a:solidFill>
                <a:latin typeface="Trebuchet MS"/>
                <a:cs typeface="Trebuchet MS"/>
              </a:rPr>
              <a:t>20%</a:t>
            </a:r>
            <a:r>
              <a:rPr sz="3450" spc="-260" dirty="0">
                <a:solidFill>
                  <a:srgbClr val="0F4662"/>
                </a:solidFill>
                <a:latin typeface="Trebuchet MS"/>
                <a:cs typeface="Trebuchet MS"/>
              </a:rPr>
              <a:t> </a:t>
            </a:r>
            <a:r>
              <a:rPr sz="3450" spc="-229" dirty="0">
                <a:solidFill>
                  <a:srgbClr val="0F4662"/>
                </a:solidFill>
                <a:latin typeface="Trebuchet MS"/>
                <a:cs typeface="Trebuchet MS"/>
              </a:rPr>
              <a:t>reduction</a:t>
            </a:r>
            <a:r>
              <a:rPr sz="3450" spc="75" dirty="0">
                <a:solidFill>
                  <a:srgbClr val="0F4662"/>
                </a:solidFill>
                <a:latin typeface="Trebuchet MS"/>
                <a:cs typeface="Trebuchet MS"/>
              </a:rPr>
              <a:t> </a:t>
            </a:r>
            <a:r>
              <a:rPr sz="3450" spc="-335" dirty="0">
                <a:solidFill>
                  <a:srgbClr val="0F4662"/>
                </a:solidFill>
                <a:latin typeface="Trebuchet MS"/>
                <a:cs typeface="Trebuchet MS"/>
              </a:rPr>
              <a:t>in</a:t>
            </a:r>
            <a:r>
              <a:rPr sz="3450" spc="-114" dirty="0">
                <a:solidFill>
                  <a:srgbClr val="0F4662"/>
                </a:solidFill>
                <a:latin typeface="Trebuchet MS"/>
                <a:cs typeface="Trebuchet MS"/>
              </a:rPr>
              <a:t> </a:t>
            </a:r>
            <a:r>
              <a:rPr sz="3450" spc="-229" dirty="0">
                <a:solidFill>
                  <a:srgbClr val="0F4662"/>
                </a:solidFill>
                <a:latin typeface="Trebuchet MS"/>
                <a:cs typeface="Trebuchet MS"/>
              </a:rPr>
              <a:t>Plastic</a:t>
            </a:r>
            <a:r>
              <a:rPr sz="3450" spc="-120" dirty="0">
                <a:solidFill>
                  <a:srgbClr val="0F4662"/>
                </a:solidFill>
                <a:latin typeface="Trebuchet MS"/>
                <a:cs typeface="Trebuchet MS"/>
              </a:rPr>
              <a:t> </a:t>
            </a:r>
            <a:r>
              <a:rPr sz="3450" spc="-235" dirty="0">
                <a:solidFill>
                  <a:srgbClr val="0F4662"/>
                </a:solidFill>
                <a:latin typeface="Trebuchet MS"/>
                <a:cs typeface="Trebuchet MS"/>
              </a:rPr>
              <a:t>use</a:t>
            </a:r>
            <a:r>
              <a:rPr sz="3450" spc="-114" dirty="0">
                <a:solidFill>
                  <a:srgbClr val="0F4662"/>
                </a:solidFill>
                <a:latin typeface="Trebuchet MS"/>
                <a:cs typeface="Trebuchet MS"/>
              </a:rPr>
              <a:t> </a:t>
            </a:r>
            <a:r>
              <a:rPr sz="3450" spc="-305" dirty="0">
                <a:solidFill>
                  <a:srgbClr val="0F4662"/>
                </a:solidFill>
                <a:latin typeface="Trebuchet MS"/>
                <a:cs typeface="Trebuchet MS"/>
              </a:rPr>
              <a:t>in</a:t>
            </a:r>
            <a:r>
              <a:rPr sz="3450" spc="-229" dirty="0">
                <a:solidFill>
                  <a:srgbClr val="0F4662"/>
                </a:solidFill>
                <a:latin typeface="Trebuchet MS"/>
                <a:cs typeface="Trebuchet MS"/>
              </a:rPr>
              <a:t> </a:t>
            </a:r>
            <a:r>
              <a:rPr sz="3450" spc="-275" dirty="0">
                <a:solidFill>
                  <a:srgbClr val="0F4662"/>
                </a:solidFill>
                <a:latin typeface="Trebuchet MS"/>
                <a:cs typeface="Trebuchet MS"/>
              </a:rPr>
              <a:t>recent</a:t>
            </a:r>
            <a:r>
              <a:rPr sz="3450" spc="-35" dirty="0">
                <a:solidFill>
                  <a:srgbClr val="0F4662"/>
                </a:solidFill>
                <a:latin typeface="Trebuchet MS"/>
                <a:cs typeface="Trebuchet MS"/>
              </a:rPr>
              <a:t> </a:t>
            </a:r>
            <a:r>
              <a:rPr sz="3450" spc="-254" dirty="0">
                <a:solidFill>
                  <a:srgbClr val="0F4662"/>
                </a:solidFill>
                <a:latin typeface="Trebuchet MS"/>
                <a:cs typeface="Trebuchet MS"/>
              </a:rPr>
              <a:t>years.</a:t>
            </a:r>
            <a:r>
              <a:rPr sz="3450" spc="-325" dirty="0">
                <a:solidFill>
                  <a:srgbClr val="0F4662"/>
                </a:solidFill>
                <a:latin typeface="Trebuchet MS"/>
                <a:cs typeface="Trebuchet MS"/>
              </a:rPr>
              <a:t> </a:t>
            </a:r>
            <a:r>
              <a:rPr sz="3450" spc="-10" dirty="0">
                <a:solidFill>
                  <a:srgbClr val="0F4662"/>
                </a:solidFill>
                <a:latin typeface="Trebuchet MS"/>
                <a:cs typeface="Trebuchet MS"/>
              </a:rPr>
              <a:t>Energy </a:t>
            </a:r>
            <a:r>
              <a:rPr sz="3450" spc="-280" dirty="0">
                <a:solidFill>
                  <a:srgbClr val="0F4662"/>
                </a:solidFill>
                <a:latin typeface="Trebuchet MS"/>
                <a:cs typeface="Trebuchet MS"/>
              </a:rPr>
              <a:t>management:</a:t>
            </a:r>
            <a:r>
              <a:rPr sz="3450" spc="-5" dirty="0">
                <a:solidFill>
                  <a:srgbClr val="0F4662"/>
                </a:solidFill>
                <a:latin typeface="Trebuchet MS"/>
                <a:cs typeface="Trebuchet MS"/>
              </a:rPr>
              <a:t> </a:t>
            </a:r>
            <a:r>
              <a:rPr sz="3450" spc="-355" dirty="0">
                <a:solidFill>
                  <a:srgbClr val="0F4662"/>
                </a:solidFill>
                <a:latin typeface="Trebuchet MS"/>
                <a:cs typeface="Trebuchet MS"/>
              </a:rPr>
              <a:t>Al</a:t>
            </a:r>
            <a:r>
              <a:rPr sz="3450" spc="-80" dirty="0">
                <a:solidFill>
                  <a:srgbClr val="0F4662"/>
                </a:solidFill>
                <a:latin typeface="Trebuchet MS"/>
                <a:cs typeface="Trebuchet MS"/>
              </a:rPr>
              <a:t> </a:t>
            </a:r>
            <a:r>
              <a:rPr sz="3450" spc="-229" dirty="0">
                <a:solidFill>
                  <a:srgbClr val="0F4662"/>
                </a:solidFill>
                <a:latin typeface="Trebuchet MS"/>
                <a:cs typeface="Trebuchet MS"/>
              </a:rPr>
              <a:t>reduces</a:t>
            </a:r>
            <a:r>
              <a:rPr sz="3450" spc="-30" dirty="0">
                <a:solidFill>
                  <a:srgbClr val="0F4662"/>
                </a:solidFill>
                <a:latin typeface="Trebuchet MS"/>
                <a:cs typeface="Trebuchet MS"/>
              </a:rPr>
              <a:t> </a:t>
            </a:r>
            <a:r>
              <a:rPr sz="3450" spc="-270" dirty="0">
                <a:solidFill>
                  <a:srgbClr val="0F4662"/>
                </a:solidFill>
                <a:latin typeface="Trebuchet MS"/>
                <a:cs typeface="Trebuchet MS"/>
              </a:rPr>
              <a:t>energy</a:t>
            </a:r>
            <a:r>
              <a:rPr sz="3450" spc="-60" dirty="0">
                <a:solidFill>
                  <a:srgbClr val="0F4662"/>
                </a:solidFill>
                <a:latin typeface="Trebuchet MS"/>
                <a:cs typeface="Trebuchet MS"/>
              </a:rPr>
              <a:t> </a:t>
            </a:r>
            <a:r>
              <a:rPr sz="3450" spc="-204" dirty="0">
                <a:solidFill>
                  <a:srgbClr val="0F4662"/>
                </a:solidFill>
                <a:latin typeface="Trebuchet MS"/>
                <a:cs typeface="Trebuchet MS"/>
              </a:rPr>
              <a:t>consumption</a:t>
            </a:r>
            <a:r>
              <a:rPr sz="3450" spc="130" dirty="0">
                <a:solidFill>
                  <a:srgbClr val="0F4662"/>
                </a:solidFill>
                <a:latin typeface="Trebuchet MS"/>
                <a:cs typeface="Trebuchet MS"/>
              </a:rPr>
              <a:t> </a:t>
            </a:r>
            <a:r>
              <a:rPr sz="3450" spc="-335" dirty="0">
                <a:solidFill>
                  <a:srgbClr val="0F4662"/>
                </a:solidFill>
                <a:latin typeface="Trebuchet MS"/>
                <a:cs typeface="Trebuchet MS"/>
              </a:rPr>
              <a:t>in</a:t>
            </a:r>
            <a:r>
              <a:rPr sz="3450" spc="-150" dirty="0">
                <a:solidFill>
                  <a:srgbClr val="0F4662"/>
                </a:solidFill>
                <a:latin typeface="Trebuchet MS"/>
                <a:cs typeface="Trebuchet MS"/>
              </a:rPr>
              <a:t> </a:t>
            </a:r>
            <a:r>
              <a:rPr sz="3450" spc="-265" dirty="0">
                <a:solidFill>
                  <a:srgbClr val="0F4662"/>
                </a:solidFill>
                <a:latin typeface="Trebuchet MS"/>
                <a:cs typeface="Trebuchet MS"/>
              </a:rPr>
              <a:t>manufacturing</a:t>
            </a:r>
            <a:r>
              <a:rPr sz="3450" spc="200" dirty="0">
                <a:solidFill>
                  <a:srgbClr val="0F4662"/>
                </a:solidFill>
                <a:latin typeface="Trebuchet MS"/>
                <a:cs typeface="Trebuchet MS"/>
              </a:rPr>
              <a:t> </a:t>
            </a:r>
            <a:r>
              <a:rPr sz="3450" spc="-245" dirty="0">
                <a:solidFill>
                  <a:srgbClr val="0F4662"/>
                </a:solidFill>
                <a:latin typeface="Trebuchet MS"/>
                <a:cs typeface="Trebuchet MS"/>
              </a:rPr>
              <a:t>by</a:t>
            </a:r>
            <a:r>
              <a:rPr sz="3450" spc="-405" dirty="0">
                <a:solidFill>
                  <a:srgbClr val="0F4662"/>
                </a:solidFill>
                <a:latin typeface="Trebuchet MS"/>
                <a:cs typeface="Trebuchet MS"/>
              </a:rPr>
              <a:t> </a:t>
            </a:r>
            <a:r>
              <a:rPr sz="3450" spc="-150" dirty="0">
                <a:solidFill>
                  <a:srgbClr val="0F4662"/>
                </a:solidFill>
                <a:latin typeface="Trebuchet MS"/>
                <a:cs typeface="Trebuchet MS"/>
              </a:rPr>
              <a:t>15%-25%,</a:t>
            </a:r>
            <a:r>
              <a:rPr sz="3450" spc="-204" dirty="0">
                <a:solidFill>
                  <a:srgbClr val="0F4662"/>
                </a:solidFill>
                <a:latin typeface="Trebuchet MS"/>
                <a:cs typeface="Trebuchet MS"/>
              </a:rPr>
              <a:t> </a:t>
            </a:r>
            <a:r>
              <a:rPr sz="3450" spc="-270" dirty="0">
                <a:solidFill>
                  <a:srgbClr val="0F4662"/>
                </a:solidFill>
                <a:latin typeface="Trebuchet MS"/>
                <a:cs typeface="Trebuchet MS"/>
              </a:rPr>
              <a:t>lowering</a:t>
            </a:r>
            <a:r>
              <a:rPr sz="3450" spc="-120" dirty="0">
                <a:solidFill>
                  <a:srgbClr val="0F4662"/>
                </a:solidFill>
                <a:latin typeface="Trebuchet MS"/>
                <a:cs typeface="Trebuchet MS"/>
              </a:rPr>
              <a:t> </a:t>
            </a:r>
            <a:r>
              <a:rPr sz="3450" spc="-265" dirty="0">
                <a:solidFill>
                  <a:srgbClr val="0F4662"/>
                </a:solidFill>
                <a:latin typeface="Trebuchet MS"/>
                <a:cs typeface="Trebuchet MS"/>
              </a:rPr>
              <a:t>the</a:t>
            </a:r>
            <a:r>
              <a:rPr sz="3450" spc="-145" dirty="0">
                <a:solidFill>
                  <a:srgbClr val="0F4662"/>
                </a:solidFill>
                <a:latin typeface="Trebuchet MS"/>
                <a:cs typeface="Trebuchet MS"/>
              </a:rPr>
              <a:t> </a:t>
            </a:r>
            <a:r>
              <a:rPr sz="3450" spc="-10" dirty="0">
                <a:solidFill>
                  <a:srgbClr val="0F4662"/>
                </a:solidFill>
                <a:latin typeface="Trebuchet MS"/>
                <a:cs typeface="Trebuchet MS"/>
              </a:rPr>
              <a:t>carbon </a:t>
            </a:r>
            <a:r>
              <a:rPr sz="3450" spc="-225" dirty="0">
                <a:solidFill>
                  <a:srgbClr val="0F4662"/>
                </a:solidFill>
                <a:latin typeface="Trebuchet MS"/>
                <a:cs typeface="Trebuchet MS"/>
              </a:rPr>
              <a:t>footprint.</a:t>
            </a:r>
            <a:r>
              <a:rPr sz="3450" spc="-290" dirty="0">
                <a:solidFill>
                  <a:srgbClr val="0F4662"/>
                </a:solidFill>
                <a:latin typeface="Trebuchet MS"/>
                <a:cs typeface="Trebuchet MS"/>
              </a:rPr>
              <a:t> </a:t>
            </a:r>
            <a:r>
              <a:rPr sz="3450" spc="-190" dirty="0">
                <a:solidFill>
                  <a:srgbClr val="0F4662"/>
                </a:solidFill>
                <a:latin typeface="Trebuchet MS"/>
                <a:cs typeface="Trebuchet MS"/>
              </a:rPr>
              <a:t>Sustainable</a:t>
            </a:r>
            <a:r>
              <a:rPr sz="3450" spc="-85" dirty="0">
                <a:solidFill>
                  <a:srgbClr val="0F4662"/>
                </a:solidFill>
                <a:latin typeface="Trebuchet MS"/>
                <a:cs typeface="Trebuchet MS"/>
              </a:rPr>
              <a:t> </a:t>
            </a:r>
            <a:r>
              <a:rPr sz="3450" spc="-185" dirty="0">
                <a:solidFill>
                  <a:srgbClr val="0F4662"/>
                </a:solidFill>
                <a:latin typeface="Trebuchet MS"/>
                <a:cs typeface="Trebuchet MS"/>
              </a:rPr>
              <a:t>Sourcing:</a:t>
            </a:r>
            <a:r>
              <a:rPr sz="3450" spc="-210" dirty="0">
                <a:solidFill>
                  <a:srgbClr val="0F4662"/>
                </a:solidFill>
                <a:latin typeface="Trebuchet MS"/>
                <a:cs typeface="Trebuchet MS"/>
              </a:rPr>
              <a:t> </a:t>
            </a:r>
            <a:r>
              <a:rPr sz="3450" spc="-325" dirty="0">
                <a:solidFill>
                  <a:srgbClr val="0F4662"/>
                </a:solidFill>
                <a:latin typeface="Trebuchet MS"/>
                <a:cs typeface="Trebuchet MS"/>
              </a:rPr>
              <a:t>Al</a:t>
            </a:r>
            <a:r>
              <a:rPr sz="3450" spc="-120" dirty="0">
                <a:solidFill>
                  <a:srgbClr val="0F4662"/>
                </a:solidFill>
                <a:latin typeface="Trebuchet MS"/>
                <a:cs typeface="Trebuchet MS"/>
              </a:rPr>
              <a:t> </a:t>
            </a:r>
            <a:r>
              <a:rPr sz="3450" spc="-229" dirty="0">
                <a:solidFill>
                  <a:srgbClr val="0F4662"/>
                </a:solidFill>
                <a:latin typeface="Trebuchet MS"/>
                <a:cs typeface="Trebuchet MS"/>
              </a:rPr>
              <a:t>tracks</a:t>
            </a:r>
            <a:r>
              <a:rPr sz="3450" spc="-80" dirty="0">
                <a:solidFill>
                  <a:srgbClr val="0F4662"/>
                </a:solidFill>
                <a:latin typeface="Trebuchet MS"/>
                <a:cs typeface="Trebuchet MS"/>
              </a:rPr>
              <a:t> </a:t>
            </a:r>
            <a:r>
              <a:rPr sz="3450" spc="-330" dirty="0">
                <a:solidFill>
                  <a:srgbClr val="0F4662"/>
                </a:solidFill>
                <a:latin typeface="Trebuchet MS"/>
                <a:cs typeface="Trebuchet MS"/>
              </a:rPr>
              <a:t>raw</a:t>
            </a:r>
            <a:r>
              <a:rPr sz="3450" spc="-95" dirty="0">
                <a:solidFill>
                  <a:srgbClr val="0F4662"/>
                </a:solidFill>
                <a:latin typeface="Trebuchet MS"/>
                <a:cs typeface="Trebuchet MS"/>
              </a:rPr>
              <a:t> </a:t>
            </a:r>
            <a:r>
              <a:rPr sz="3450" spc="-270" dirty="0">
                <a:solidFill>
                  <a:srgbClr val="0F4662"/>
                </a:solidFill>
                <a:latin typeface="Trebuchet MS"/>
                <a:cs typeface="Trebuchet MS"/>
              </a:rPr>
              <a:t>material</a:t>
            </a:r>
            <a:r>
              <a:rPr sz="3450" spc="-130" dirty="0">
                <a:solidFill>
                  <a:srgbClr val="0F4662"/>
                </a:solidFill>
                <a:latin typeface="Trebuchet MS"/>
                <a:cs typeface="Trebuchet MS"/>
              </a:rPr>
              <a:t> </a:t>
            </a:r>
            <a:r>
              <a:rPr sz="3450" spc="-215" dirty="0">
                <a:solidFill>
                  <a:srgbClr val="0F4662"/>
                </a:solidFill>
                <a:latin typeface="Trebuchet MS"/>
                <a:cs typeface="Trebuchet MS"/>
              </a:rPr>
              <a:t>sustainability,</a:t>
            </a:r>
            <a:r>
              <a:rPr sz="3450" spc="-420" dirty="0">
                <a:solidFill>
                  <a:srgbClr val="0F4662"/>
                </a:solidFill>
                <a:latin typeface="Trebuchet MS"/>
                <a:cs typeface="Trebuchet MS"/>
              </a:rPr>
              <a:t> </a:t>
            </a:r>
            <a:r>
              <a:rPr sz="3450" spc="-245" dirty="0">
                <a:solidFill>
                  <a:srgbClr val="0F4662"/>
                </a:solidFill>
                <a:latin typeface="Trebuchet MS"/>
                <a:cs typeface="Trebuchet MS"/>
              </a:rPr>
              <a:t>reducing</a:t>
            </a:r>
            <a:r>
              <a:rPr sz="3450" spc="-65" dirty="0">
                <a:solidFill>
                  <a:srgbClr val="0F4662"/>
                </a:solidFill>
                <a:latin typeface="Trebuchet MS"/>
                <a:cs typeface="Trebuchet MS"/>
              </a:rPr>
              <a:t> </a:t>
            </a:r>
            <a:r>
              <a:rPr sz="3450" spc="-280" dirty="0">
                <a:solidFill>
                  <a:srgbClr val="0F4662"/>
                </a:solidFill>
                <a:latin typeface="Trebuchet MS"/>
                <a:cs typeface="Trebuchet MS"/>
              </a:rPr>
              <a:t>the</a:t>
            </a:r>
            <a:r>
              <a:rPr sz="3450" spc="-45" dirty="0">
                <a:solidFill>
                  <a:srgbClr val="0F4662"/>
                </a:solidFill>
                <a:latin typeface="Trebuchet MS"/>
                <a:cs typeface="Trebuchet MS"/>
              </a:rPr>
              <a:t> </a:t>
            </a:r>
            <a:r>
              <a:rPr sz="3450" spc="-240" dirty="0">
                <a:solidFill>
                  <a:srgbClr val="0F4662"/>
                </a:solidFill>
                <a:latin typeface="Trebuchet MS"/>
                <a:cs typeface="Trebuchet MS"/>
              </a:rPr>
              <a:t>carbon</a:t>
            </a:r>
            <a:r>
              <a:rPr sz="3450" spc="-120" dirty="0">
                <a:solidFill>
                  <a:srgbClr val="0F4662"/>
                </a:solidFill>
                <a:latin typeface="Trebuchet MS"/>
                <a:cs typeface="Trebuchet MS"/>
              </a:rPr>
              <a:t> </a:t>
            </a:r>
            <a:r>
              <a:rPr sz="3450" spc="-10" dirty="0">
                <a:solidFill>
                  <a:srgbClr val="0F4662"/>
                </a:solidFill>
                <a:latin typeface="Trebuchet MS"/>
                <a:cs typeface="Trebuchet MS"/>
              </a:rPr>
              <a:t>footprint </a:t>
            </a:r>
            <a:r>
              <a:rPr sz="3450" spc="-245" dirty="0">
                <a:solidFill>
                  <a:srgbClr val="0F4662"/>
                </a:solidFill>
                <a:latin typeface="Trebuchet MS"/>
                <a:cs typeface="Trebuchet MS"/>
              </a:rPr>
              <a:t>by</a:t>
            </a:r>
            <a:r>
              <a:rPr sz="3450" spc="-395" dirty="0">
                <a:solidFill>
                  <a:srgbClr val="0F4662"/>
                </a:solidFill>
                <a:latin typeface="Trebuchet MS"/>
                <a:cs typeface="Trebuchet MS"/>
              </a:rPr>
              <a:t> </a:t>
            </a:r>
            <a:r>
              <a:rPr sz="3450" spc="25" dirty="0">
                <a:solidFill>
                  <a:srgbClr val="0F4662"/>
                </a:solidFill>
                <a:latin typeface="Trebuchet MS"/>
                <a:cs typeface="Trebuchet MS"/>
              </a:rPr>
              <a:t>10%</a:t>
            </a:r>
            <a:endParaRPr sz="3450">
              <a:latin typeface="Trebuchet MS"/>
              <a:cs typeface="Trebuchet MS"/>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75783" y="1151797"/>
            <a:ext cx="17476470" cy="2100580"/>
          </a:xfrm>
          <a:prstGeom prst="rect">
            <a:avLst/>
          </a:prstGeom>
        </p:spPr>
        <p:txBody>
          <a:bodyPr vert="horz" wrap="square" lIns="0" tIns="38735" rIns="0" bIns="0" rtlCol="0">
            <a:spAutoFit/>
          </a:bodyPr>
          <a:lstStyle/>
          <a:p>
            <a:pPr marL="36195" marR="5080" indent="-24130">
              <a:lnSpc>
                <a:spcPct val="95000"/>
              </a:lnSpc>
              <a:spcBef>
                <a:spcPts val="305"/>
              </a:spcBef>
            </a:pPr>
            <a:r>
              <a:rPr sz="3500" spc="-345" dirty="0">
                <a:solidFill>
                  <a:srgbClr val="0F4662"/>
                </a:solidFill>
              </a:rPr>
              <a:t>‘The</a:t>
            </a:r>
            <a:r>
              <a:rPr sz="3500" spc="-85" dirty="0">
                <a:solidFill>
                  <a:srgbClr val="0F4662"/>
                </a:solidFill>
              </a:rPr>
              <a:t> </a:t>
            </a:r>
            <a:r>
              <a:rPr sz="3500" spc="-235" dirty="0">
                <a:solidFill>
                  <a:srgbClr val="0F4662"/>
                </a:solidFill>
              </a:rPr>
              <a:t>Role</a:t>
            </a:r>
            <a:r>
              <a:rPr sz="3500" spc="-110" dirty="0">
                <a:solidFill>
                  <a:srgbClr val="0F4662"/>
                </a:solidFill>
              </a:rPr>
              <a:t> </a:t>
            </a:r>
            <a:r>
              <a:rPr sz="3500" spc="-185" dirty="0">
                <a:solidFill>
                  <a:srgbClr val="0F4662"/>
                </a:solidFill>
              </a:rPr>
              <a:t>of</a:t>
            </a:r>
            <a:r>
              <a:rPr sz="3500" spc="-270" dirty="0">
                <a:solidFill>
                  <a:srgbClr val="0F4662"/>
                </a:solidFill>
              </a:rPr>
              <a:t> </a:t>
            </a:r>
            <a:r>
              <a:rPr sz="3500" spc="-229" dirty="0">
                <a:solidFill>
                  <a:srgbClr val="0F4662"/>
                </a:solidFill>
              </a:rPr>
              <a:t>Artificial</a:t>
            </a:r>
            <a:r>
              <a:rPr sz="3500" spc="-90" dirty="0">
                <a:solidFill>
                  <a:srgbClr val="0F4662"/>
                </a:solidFill>
              </a:rPr>
              <a:t> </a:t>
            </a:r>
            <a:r>
              <a:rPr sz="3500" spc="-254" dirty="0">
                <a:solidFill>
                  <a:srgbClr val="0F4662"/>
                </a:solidFill>
              </a:rPr>
              <a:t>intelligence</a:t>
            </a:r>
            <a:r>
              <a:rPr sz="3500" spc="-10" dirty="0">
                <a:solidFill>
                  <a:srgbClr val="0F4662"/>
                </a:solidFill>
              </a:rPr>
              <a:t> </a:t>
            </a:r>
            <a:r>
              <a:rPr sz="3500" spc="-30" dirty="0">
                <a:solidFill>
                  <a:srgbClr val="0F4662"/>
                </a:solidFill>
              </a:rPr>
              <a:t>to</a:t>
            </a:r>
            <a:r>
              <a:rPr sz="3500" spc="35" dirty="0">
                <a:solidFill>
                  <a:srgbClr val="0F4662"/>
                </a:solidFill>
              </a:rPr>
              <a:t> </a:t>
            </a:r>
            <a:r>
              <a:rPr sz="3500" spc="-285" dirty="0">
                <a:solidFill>
                  <a:srgbClr val="0F4662"/>
                </a:solidFill>
              </a:rPr>
              <a:t>Minimize</a:t>
            </a:r>
            <a:r>
              <a:rPr sz="3500" spc="-45" dirty="0">
                <a:solidFill>
                  <a:srgbClr val="0F4662"/>
                </a:solidFill>
              </a:rPr>
              <a:t> </a:t>
            </a:r>
            <a:r>
              <a:rPr sz="3500" spc="-135" dirty="0">
                <a:solidFill>
                  <a:srgbClr val="0F4662"/>
                </a:solidFill>
              </a:rPr>
              <a:t>food</a:t>
            </a:r>
            <a:r>
              <a:rPr sz="3500" spc="-75" dirty="0">
                <a:solidFill>
                  <a:srgbClr val="0F4662"/>
                </a:solidFill>
              </a:rPr>
              <a:t> </a:t>
            </a:r>
            <a:r>
              <a:rPr sz="3500" spc="-265" dirty="0">
                <a:solidFill>
                  <a:srgbClr val="0F4662"/>
                </a:solidFill>
              </a:rPr>
              <a:t>waste</a:t>
            </a:r>
            <a:r>
              <a:rPr sz="3500" spc="-15" dirty="0">
                <a:solidFill>
                  <a:srgbClr val="0F4662"/>
                </a:solidFill>
              </a:rPr>
              <a:t> </a:t>
            </a:r>
            <a:r>
              <a:rPr sz="3500" spc="-325" dirty="0">
                <a:solidFill>
                  <a:srgbClr val="0F4662"/>
                </a:solidFill>
              </a:rPr>
              <a:t>in</a:t>
            </a:r>
            <a:r>
              <a:rPr sz="3500" spc="-235" dirty="0">
                <a:solidFill>
                  <a:srgbClr val="0F4662"/>
                </a:solidFill>
              </a:rPr>
              <a:t> </a:t>
            </a:r>
            <a:r>
              <a:rPr sz="3500" spc="-254" dirty="0">
                <a:solidFill>
                  <a:srgbClr val="0F4662"/>
                </a:solidFill>
              </a:rPr>
              <a:t>the</a:t>
            </a:r>
            <a:r>
              <a:rPr sz="3500" spc="-235" dirty="0">
                <a:solidFill>
                  <a:srgbClr val="0F4662"/>
                </a:solidFill>
              </a:rPr>
              <a:t> </a:t>
            </a:r>
            <a:r>
              <a:rPr sz="3500" spc="-155" dirty="0">
                <a:solidFill>
                  <a:srgbClr val="0F4662"/>
                </a:solidFill>
              </a:rPr>
              <a:t>fast-</a:t>
            </a:r>
            <a:r>
              <a:rPr sz="3500" spc="-145" dirty="0">
                <a:solidFill>
                  <a:srgbClr val="0F4662"/>
                </a:solidFill>
              </a:rPr>
              <a:t>food</a:t>
            </a:r>
            <a:r>
              <a:rPr sz="3500" spc="35" dirty="0">
                <a:solidFill>
                  <a:srgbClr val="0F4662"/>
                </a:solidFill>
              </a:rPr>
              <a:t> </a:t>
            </a:r>
            <a:r>
              <a:rPr sz="3500" spc="-215" dirty="0">
                <a:solidFill>
                  <a:srgbClr val="0F4662"/>
                </a:solidFill>
              </a:rPr>
              <a:t>industry’</a:t>
            </a:r>
            <a:r>
              <a:rPr sz="3500" spc="-270" dirty="0">
                <a:solidFill>
                  <a:srgbClr val="0F4662"/>
                </a:solidFill>
              </a:rPr>
              <a:t> </a:t>
            </a:r>
            <a:r>
              <a:rPr sz="3500" spc="-165" dirty="0">
                <a:solidFill>
                  <a:srgbClr val="0F4662"/>
                </a:solidFill>
              </a:rPr>
              <a:t>has</a:t>
            </a:r>
            <a:r>
              <a:rPr sz="3500" spc="-285" dirty="0">
                <a:solidFill>
                  <a:srgbClr val="0F4662"/>
                </a:solidFill>
              </a:rPr>
              <a:t> </a:t>
            </a:r>
            <a:r>
              <a:rPr sz="3500" spc="-10" dirty="0">
                <a:solidFill>
                  <a:srgbClr val="0F4662"/>
                </a:solidFill>
              </a:rPr>
              <a:t>taking </a:t>
            </a:r>
            <a:r>
              <a:rPr sz="3600" spc="-275" dirty="0">
                <a:solidFill>
                  <a:srgbClr val="0F4662"/>
                </a:solidFill>
              </a:rPr>
              <a:t>attention</a:t>
            </a:r>
            <a:r>
              <a:rPr sz="3600" spc="95" dirty="0">
                <a:solidFill>
                  <a:srgbClr val="0F4662"/>
                </a:solidFill>
              </a:rPr>
              <a:t> </a:t>
            </a:r>
            <a:r>
              <a:rPr sz="3600" spc="-320" dirty="0">
                <a:solidFill>
                  <a:srgbClr val="0F4662"/>
                </a:solidFill>
              </a:rPr>
              <a:t>in</a:t>
            </a:r>
            <a:r>
              <a:rPr sz="3600" spc="-200" dirty="0">
                <a:solidFill>
                  <a:srgbClr val="0F4662"/>
                </a:solidFill>
              </a:rPr>
              <a:t> </a:t>
            </a:r>
            <a:r>
              <a:rPr sz="3600" spc="-270" dirty="0">
                <a:solidFill>
                  <a:srgbClr val="0F4662"/>
                </a:solidFill>
              </a:rPr>
              <a:t>recent</a:t>
            </a:r>
            <a:r>
              <a:rPr sz="3600" spc="-95" dirty="0">
                <a:solidFill>
                  <a:srgbClr val="0F4662"/>
                </a:solidFill>
              </a:rPr>
              <a:t> </a:t>
            </a:r>
            <a:r>
              <a:rPr sz="3600" spc="-260" dirty="0">
                <a:solidFill>
                  <a:srgbClr val="0F4662"/>
                </a:solidFill>
              </a:rPr>
              <a:t>years</a:t>
            </a:r>
            <a:r>
              <a:rPr sz="3600" spc="-114" dirty="0">
                <a:solidFill>
                  <a:srgbClr val="0F4662"/>
                </a:solidFill>
              </a:rPr>
              <a:t> </a:t>
            </a:r>
            <a:r>
              <a:rPr sz="3600" spc="-265" dirty="0">
                <a:solidFill>
                  <a:srgbClr val="0F4662"/>
                </a:solidFill>
              </a:rPr>
              <a:t>due</a:t>
            </a:r>
            <a:r>
              <a:rPr sz="3600" spc="-290" dirty="0">
                <a:solidFill>
                  <a:srgbClr val="0F4662"/>
                </a:solidFill>
              </a:rPr>
              <a:t> </a:t>
            </a:r>
            <a:r>
              <a:rPr sz="3600" spc="-254" dirty="0">
                <a:solidFill>
                  <a:srgbClr val="0F4662"/>
                </a:solidFill>
              </a:rPr>
              <a:t>to</a:t>
            </a:r>
            <a:r>
              <a:rPr sz="3600" spc="-120" dirty="0">
                <a:solidFill>
                  <a:srgbClr val="0F4662"/>
                </a:solidFill>
              </a:rPr>
              <a:t> </a:t>
            </a:r>
            <a:r>
              <a:rPr sz="3600" spc="-265" dirty="0">
                <a:solidFill>
                  <a:srgbClr val="0F4662"/>
                </a:solidFill>
              </a:rPr>
              <a:t>its</a:t>
            </a:r>
            <a:r>
              <a:rPr sz="3600" spc="-200" dirty="0">
                <a:solidFill>
                  <a:srgbClr val="0F4662"/>
                </a:solidFill>
              </a:rPr>
              <a:t> </a:t>
            </a:r>
            <a:r>
              <a:rPr sz="3600" spc="-250" dirty="0">
                <a:solidFill>
                  <a:srgbClr val="0F4662"/>
                </a:solidFill>
              </a:rPr>
              <a:t>potential</a:t>
            </a:r>
            <a:r>
              <a:rPr sz="3600" spc="-200" dirty="0">
                <a:solidFill>
                  <a:srgbClr val="0F4662"/>
                </a:solidFill>
              </a:rPr>
              <a:t> </a:t>
            </a:r>
            <a:r>
              <a:rPr sz="3600" spc="-229" dirty="0">
                <a:solidFill>
                  <a:srgbClr val="0F4662"/>
                </a:solidFill>
              </a:rPr>
              <a:t>to</a:t>
            </a:r>
            <a:r>
              <a:rPr sz="3600" spc="-210" dirty="0">
                <a:solidFill>
                  <a:srgbClr val="0F4662"/>
                </a:solidFill>
              </a:rPr>
              <a:t> </a:t>
            </a:r>
            <a:r>
              <a:rPr sz="3600" spc="-275" dirty="0">
                <a:solidFill>
                  <a:srgbClr val="0F4662"/>
                </a:solidFill>
              </a:rPr>
              <a:t>enhance</a:t>
            </a:r>
            <a:r>
              <a:rPr sz="3600" dirty="0">
                <a:solidFill>
                  <a:srgbClr val="0F4662"/>
                </a:solidFill>
              </a:rPr>
              <a:t> </a:t>
            </a:r>
            <a:r>
              <a:rPr sz="3600" spc="-210" dirty="0">
                <a:solidFill>
                  <a:srgbClr val="0F4662"/>
                </a:solidFill>
              </a:rPr>
              <a:t>sustainability</a:t>
            </a:r>
            <a:r>
              <a:rPr sz="3600" spc="-225" dirty="0">
                <a:solidFill>
                  <a:srgbClr val="0F4662"/>
                </a:solidFill>
              </a:rPr>
              <a:t> </a:t>
            </a:r>
            <a:r>
              <a:rPr sz="3600" spc="-280" dirty="0">
                <a:solidFill>
                  <a:srgbClr val="0F4662"/>
                </a:solidFill>
              </a:rPr>
              <a:t>and</a:t>
            </a:r>
            <a:r>
              <a:rPr sz="3600" spc="-135" dirty="0">
                <a:solidFill>
                  <a:srgbClr val="0F4662"/>
                </a:solidFill>
              </a:rPr>
              <a:t> </a:t>
            </a:r>
            <a:r>
              <a:rPr sz="3600" spc="-305" dirty="0">
                <a:solidFill>
                  <a:srgbClr val="0F4662"/>
                </a:solidFill>
              </a:rPr>
              <a:t>optimize</a:t>
            </a:r>
            <a:r>
              <a:rPr sz="3600" spc="20" dirty="0">
                <a:solidFill>
                  <a:srgbClr val="0F4662"/>
                </a:solidFill>
              </a:rPr>
              <a:t> </a:t>
            </a:r>
            <a:r>
              <a:rPr sz="3600" spc="-85" dirty="0">
                <a:solidFill>
                  <a:srgbClr val="0F4662"/>
                </a:solidFill>
              </a:rPr>
              <a:t>resource </a:t>
            </a:r>
            <a:r>
              <a:rPr sz="3550" spc="-275" dirty="0">
                <a:solidFill>
                  <a:srgbClr val="0F4662"/>
                </a:solidFill>
              </a:rPr>
              <a:t>utilization</a:t>
            </a:r>
            <a:r>
              <a:rPr sz="3550" spc="114" dirty="0">
                <a:solidFill>
                  <a:srgbClr val="0F4662"/>
                </a:solidFill>
              </a:rPr>
              <a:t> </a:t>
            </a:r>
            <a:r>
              <a:rPr sz="3550" spc="-240" dirty="0">
                <a:solidFill>
                  <a:srgbClr val="0F4662"/>
                </a:solidFill>
              </a:rPr>
              <a:t>and</a:t>
            </a:r>
            <a:r>
              <a:rPr sz="3550" spc="-105" dirty="0">
                <a:solidFill>
                  <a:srgbClr val="0F4662"/>
                </a:solidFill>
              </a:rPr>
              <a:t> </a:t>
            </a:r>
            <a:r>
              <a:rPr sz="3550" spc="-365" dirty="0">
                <a:solidFill>
                  <a:srgbClr val="0F4662"/>
                </a:solidFill>
              </a:rPr>
              <a:t>Al</a:t>
            </a:r>
            <a:r>
              <a:rPr sz="3550" spc="-55" dirty="0">
                <a:solidFill>
                  <a:srgbClr val="0F4662"/>
                </a:solidFill>
              </a:rPr>
              <a:t> </a:t>
            </a:r>
            <a:r>
              <a:rPr sz="3550" spc="-254" dirty="0">
                <a:solidFill>
                  <a:srgbClr val="0F4662"/>
                </a:solidFill>
              </a:rPr>
              <a:t>role</a:t>
            </a:r>
            <a:r>
              <a:rPr sz="3550" dirty="0">
                <a:solidFill>
                  <a:srgbClr val="0F4662"/>
                </a:solidFill>
              </a:rPr>
              <a:t> </a:t>
            </a:r>
            <a:r>
              <a:rPr sz="3550" spc="-300" dirty="0">
                <a:solidFill>
                  <a:srgbClr val="0F4662"/>
                </a:solidFill>
              </a:rPr>
              <a:t>in</a:t>
            </a:r>
            <a:r>
              <a:rPr sz="3550" spc="-225" dirty="0">
                <a:solidFill>
                  <a:srgbClr val="0F4662"/>
                </a:solidFill>
              </a:rPr>
              <a:t> </a:t>
            </a:r>
            <a:r>
              <a:rPr sz="3550" spc="-215" dirty="0">
                <a:solidFill>
                  <a:srgbClr val="0F4662"/>
                </a:solidFill>
              </a:rPr>
              <a:t>reducing</a:t>
            </a:r>
            <a:r>
              <a:rPr sz="3550" spc="-50" dirty="0">
                <a:solidFill>
                  <a:srgbClr val="0F4662"/>
                </a:solidFill>
              </a:rPr>
              <a:t> </a:t>
            </a:r>
            <a:r>
              <a:rPr sz="3550" spc="-180" dirty="0">
                <a:solidFill>
                  <a:srgbClr val="0F4662"/>
                </a:solidFill>
              </a:rPr>
              <a:t>overproduction,</a:t>
            </a:r>
            <a:r>
              <a:rPr sz="3550" spc="-480" dirty="0">
                <a:solidFill>
                  <a:srgbClr val="0F4662"/>
                </a:solidFill>
              </a:rPr>
              <a:t> </a:t>
            </a:r>
            <a:r>
              <a:rPr sz="3550" spc="-215" dirty="0">
                <a:solidFill>
                  <a:srgbClr val="0F4662"/>
                </a:solidFill>
              </a:rPr>
              <a:t>improving</a:t>
            </a:r>
            <a:r>
              <a:rPr sz="3550" dirty="0">
                <a:solidFill>
                  <a:srgbClr val="0F4662"/>
                </a:solidFill>
              </a:rPr>
              <a:t> </a:t>
            </a:r>
            <a:r>
              <a:rPr sz="3550" spc="-215" dirty="0">
                <a:solidFill>
                  <a:srgbClr val="0F4662"/>
                </a:solidFill>
              </a:rPr>
              <a:t>inventory</a:t>
            </a:r>
            <a:r>
              <a:rPr sz="3550" spc="60" dirty="0">
                <a:solidFill>
                  <a:srgbClr val="0F4662"/>
                </a:solidFill>
              </a:rPr>
              <a:t> </a:t>
            </a:r>
            <a:r>
              <a:rPr sz="3550" spc="-305" dirty="0">
                <a:solidFill>
                  <a:srgbClr val="0F4662"/>
                </a:solidFill>
              </a:rPr>
              <a:t>management,</a:t>
            </a:r>
            <a:r>
              <a:rPr sz="3550" spc="-130" dirty="0">
                <a:solidFill>
                  <a:srgbClr val="0F4662"/>
                </a:solidFill>
              </a:rPr>
              <a:t> </a:t>
            </a:r>
            <a:r>
              <a:rPr sz="3550" spc="-225" dirty="0">
                <a:solidFill>
                  <a:srgbClr val="0F4662"/>
                </a:solidFill>
              </a:rPr>
              <a:t>and</a:t>
            </a:r>
            <a:r>
              <a:rPr sz="3550" spc="-275" dirty="0">
                <a:solidFill>
                  <a:srgbClr val="0F4662"/>
                </a:solidFill>
              </a:rPr>
              <a:t> </a:t>
            </a:r>
            <a:r>
              <a:rPr sz="3550" spc="-125" dirty="0">
                <a:solidFill>
                  <a:srgbClr val="0F4662"/>
                </a:solidFill>
              </a:rPr>
              <a:t>fostering </a:t>
            </a:r>
            <a:r>
              <a:rPr sz="3500" spc="-225" dirty="0">
                <a:solidFill>
                  <a:srgbClr val="0F4662"/>
                </a:solidFill>
              </a:rPr>
              <a:t>circular</a:t>
            </a:r>
            <a:r>
              <a:rPr sz="3500" spc="-25" dirty="0">
                <a:solidFill>
                  <a:srgbClr val="0F4662"/>
                </a:solidFill>
              </a:rPr>
              <a:t> </a:t>
            </a:r>
            <a:r>
              <a:rPr sz="3500" spc="-190" dirty="0">
                <a:solidFill>
                  <a:srgbClr val="0F4662"/>
                </a:solidFill>
              </a:rPr>
              <a:t>economy</a:t>
            </a:r>
            <a:r>
              <a:rPr sz="3500" spc="-10" dirty="0">
                <a:solidFill>
                  <a:srgbClr val="0F4662"/>
                </a:solidFill>
              </a:rPr>
              <a:t> </a:t>
            </a:r>
            <a:r>
              <a:rPr sz="3500" spc="-110" dirty="0">
                <a:solidFill>
                  <a:srgbClr val="0F4662"/>
                </a:solidFill>
              </a:rPr>
              <a:t>practices.</a:t>
            </a:r>
            <a:endParaRPr sz="3500"/>
          </a:p>
        </p:txBody>
      </p:sp>
      <p:sp>
        <p:nvSpPr>
          <p:cNvPr id="3" name="object 3"/>
          <p:cNvSpPr txBox="1"/>
          <p:nvPr/>
        </p:nvSpPr>
        <p:spPr>
          <a:xfrm>
            <a:off x="742001" y="3191937"/>
            <a:ext cx="8141970" cy="6546850"/>
          </a:xfrm>
          <a:prstGeom prst="rect">
            <a:avLst/>
          </a:prstGeom>
        </p:spPr>
        <p:txBody>
          <a:bodyPr vert="horz" wrap="square" lIns="0" tIns="222250" rIns="0" bIns="0" rtlCol="0">
            <a:spAutoFit/>
          </a:bodyPr>
          <a:lstStyle/>
          <a:p>
            <a:pPr marL="2903855">
              <a:lnSpc>
                <a:spcPct val="100000"/>
              </a:lnSpc>
              <a:spcBef>
                <a:spcPts val="1750"/>
              </a:spcBef>
            </a:pPr>
            <a:r>
              <a:rPr sz="3200" spc="-65" dirty="0">
                <a:solidFill>
                  <a:srgbClr val="0F4662"/>
                </a:solidFill>
                <a:latin typeface="Trebuchet MS"/>
                <a:cs typeface="Trebuchet MS"/>
              </a:rPr>
              <a:t>NATIONAL</a:t>
            </a:r>
            <a:r>
              <a:rPr sz="3200" spc="-135" dirty="0">
                <a:solidFill>
                  <a:srgbClr val="0F4662"/>
                </a:solidFill>
                <a:latin typeface="Trebuchet MS"/>
                <a:cs typeface="Trebuchet MS"/>
              </a:rPr>
              <a:t> </a:t>
            </a:r>
            <a:r>
              <a:rPr sz="3200" spc="-10" dirty="0">
                <a:solidFill>
                  <a:srgbClr val="0F4662"/>
                </a:solidFill>
                <a:latin typeface="Trebuchet MS"/>
                <a:cs typeface="Trebuchet MS"/>
              </a:rPr>
              <a:t>AUTHORS</a:t>
            </a:r>
            <a:endParaRPr sz="3200">
              <a:latin typeface="Trebuchet MS"/>
              <a:cs typeface="Trebuchet MS"/>
            </a:endParaRPr>
          </a:p>
          <a:p>
            <a:pPr marL="41275">
              <a:lnSpc>
                <a:spcPts val="3465"/>
              </a:lnSpc>
              <a:spcBef>
                <a:spcPts val="1500"/>
              </a:spcBef>
            </a:pPr>
            <a:r>
              <a:rPr sz="2900" spc="-120" dirty="0">
                <a:solidFill>
                  <a:srgbClr val="0F4662"/>
                </a:solidFill>
                <a:latin typeface="Trebuchet MS"/>
                <a:cs typeface="Trebuchet MS"/>
              </a:rPr>
              <a:t>Kumari </a:t>
            </a:r>
            <a:r>
              <a:rPr sz="2900" spc="-95" dirty="0">
                <a:solidFill>
                  <a:srgbClr val="0F4662"/>
                </a:solidFill>
                <a:latin typeface="Trebuchet MS"/>
                <a:cs typeface="Trebuchet MS"/>
              </a:rPr>
              <a:t>Behera</a:t>
            </a:r>
            <a:r>
              <a:rPr sz="2900" spc="-135" dirty="0">
                <a:solidFill>
                  <a:srgbClr val="0F4662"/>
                </a:solidFill>
                <a:latin typeface="Trebuchet MS"/>
                <a:cs typeface="Trebuchet MS"/>
              </a:rPr>
              <a:t> </a:t>
            </a:r>
            <a:r>
              <a:rPr sz="2900" spc="-160" dirty="0">
                <a:solidFill>
                  <a:srgbClr val="0F4662"/>
                </a:solidFill>
                <a:latin typeface="Trebuchet MS"/>
                <a:cs typeface="Trebuchet MS"/>
              </a:rPr>
              <a:t>et</a:t>
            </a:r>
            <a:r>
              <a:rPr sz="2900" spc="-245" dirty="0">
                <a:solidFill>
                  <a:srgbClr val="0F4662"/>
                </a:solidFill>
                <a:latin typeface="Trebuchet MS"/>
                <a:cs typeface="Trebuchet MS"/>
              </a:rPr>
              <a:t> </a:t>
            </a:r>
            <a:r>
              <a:rPr sz="2900" spc="-125" dirty="0">
                <a:solidFill>
                  <a:srgbClr val="0F4662"/>
                </a:solidFill>
                <a:latin typeface="Trebuchet MS"/>
                <a:cs typeface="Trebuchet MS"/>
              </a:rPr>
              <a:t>al.</a:t>
            </a:r>
            <a:r>
              <a:rPr sz="2900" spc="-465" dirty="0">
                <a:solidFill>
                  <a:srgbClr val="0F4662"/>
                </a:solidFill>
                <a:latin typeface="Trebuchet MS"/>
                <a:cs typeface="Trebuchet MS"/>
              </a:rPr>
              <a:t> </a:t>
            </a:r>
            <a:r>
              <a:rPr sz="2900" spc="-155" dirty="0">
                <a:solidFill>
                  <a:srgbClr val="0F4662"/>
                </a:solidFill>
                <a:latin typeface="Trebuchet MS"/>
                <a:cs typeface="Trebuchet MS"/>
              </a:rPr>
              <a:t>(2021),</a:t>
            </a:r>
            <a:r>
              <a:rPr sz="2900" spc="-200" dirty="0">
                <a:solidFill>
                  <a:srgbClr val="0F4662"/>
                </a:solidFill>
                <a:latin typeface="Trebuchet MS"/>
                <a:cs typeface="Trebuchet MS"/>
              </a:rPr>
              <a:t> </a:t>
            </a:r>
            <a:r>
              <a:rPr sz="2900" spc="-125" dirty="0">
                <a:solidFill>
                  <a:srgbClr val="0F4662"/>
                </a:solidFill>
                <a:latin typeface="Trebuchet MS"/>
                <a:cs typeface="Trebuchet MS"/>
              </a:rPr>
              <a:t>Chennai,</a:t>
            </a:r>
            <a:r>
              <a:rPr sz="2900" spc="-145" dirty="0">
                <a:solidFill>
                  <a:srgbClr val="0F4662"/>
                </a:solidFill>
                <a:latin typeface="Trebuchet MS"/>
                <a:cs typeface="Trebuchet MS"/>
              </a:rPr>
              <a:t> </a:t>
            </a:r>
            <a:r>
              <a:rPr sz="2900" spc="-185" dirty="0">
                <a:solidFill>
                  <a:srgbClr val="0F4662"/>
                </a:solidFill>
                <a:latin typeface="Trebuchet MS"/>
                <a:cs typeface="Trebuchet MS"/>
              </a:rPr>
              <a:t>Tamil</a:t>
            </a:r>
            <a:r>
              <a:rPr sz="2900" spc="-170" dirty="0">
                <a:solidFill>
                  <a:srgbClr val="0F4662"/>
                </a:solidFill>
                <a:latin typeface="Trebuchet MS"/>
                <a:cs typeface="Trebuchet MS"/>
              </a:rPr>
              <a:t> </a:t>
            </a:r>
            <a:r>
              <a:rPr sz="2900" spc="-20" dirty="0">
                <a:solidFill>
                  <a:srgbClr val="0F4662"/>
                </a:solidFill>
                <a:latin typeface="Trebuchet MS"/>
                <a:cs typeface="Trebuchet MS"/>
              </a:rPr>
              <a:t>Nadu</a:t>
            </a:r>
            <a:endParaRPr sz="2900">
              <a:latin typeface="Trebuchet MS"/>
              <a:cs typeface="Trebuchet MS"/>
            </a:endParaRPr>
          </a:p>
          <a:p>
            <a:pPr marL="41275" marR="5080" indent="8255">
              <a:lnSpc>
                <a:spcPct val="97900"/>
              </a:lnSpc>
              <a:spcBef>
                <a:spcPts val="60"/>
              </a:spcBef>
            </a:pPr>
            <a:r>
              <a:rPr sz="2900" spc="-85" dirty="0">
                <a:solidFill>
                  <a:srgbClr val="0F4662"/>
                </a:solidFill>
                <a:latin typeface="Trebuchet MS"/>
                <a:cs typeface="Trebuchet MS"/>
              </a:rPr>
              <a:t>Al-</a:t>
            </a:r>
            <a:r>
              <a:rPr sz="2900" spc="-70" dirty="0">
                <a:solidFill>
                  <a:srgbClr val="0F4662"/>
                </a:solidFill>
                <a:latin typeface="Trebuchet MS"/>
                <a:cs typeface="Trebuchet MS"/>
              </a:rPr>
              <a:t>Based</a:t>
            </a:r>
            <a:r>
              <a:rPr sz="2900" spc="-150" dirty="0">
                <a:solidFill>
                  <a:srgbClr val="0F4662"/>
                </a:solidFill>
                <a:latin typeface="Trebuchet MS"/>
                <a:cs typeface="Trebuchet MS"/>
              </a:rPr>
              <a:t> </a:t>
            </a:r>
            <a:r>
              <a:rPr sz="2900" spc="-180" dirty="0">
                <a:solidFill>
                  <a:srgbClr val="0F4662"/>
                </a:solidFill>
                <a:latin typeface="Trebuchet MS"/>
                <a:cs typeface="Trebuchet MS"/>
              </a:rPr>
              <a:t>Waste</a:t>
            </a:r>
            <a:r>
              <a:rPr sz="2900" spc="-40" dirty="0">
                <a:solidFill>
                  <a:srgbClr val="0F4662"/>
                </a:solidFill>
                <a:latin typeface="Trebuchet MS"/>
                <a:cs typeface="Trebuchet MS"/>
              </a:rPr>
              <a:t> </a:t>
            </a:r>
            <a:r>
              <a:rPr sz="2900" spc="-110" dirty="0">
                <a:solidFill>
                  <a:srgbClr val="0F4662"/>
                </a:solidFill>
                <a:latin typeface="Trebuchet MS"/>
                <a:cs typeface="Trebuchet MS"/>
              </a:rPr>
              <a:t>Classifier</a:t>
            </a:r>
            <a:r>
              <a:rPr sz="2900" spc="-50" dirty="0">
                <a:solidFill>
                  <a:srgbClr val="0F4662"/>
                </a:solidFill>
                <a:latin typeface="Trebuchet MS"/>
                <a:cs typeface="Trebuchet MS"/>
              </a:rPr>
              <a:t> </a:t>
            </a:r>
            <a:r>
              <a:rPr sz="2900" spc="-195" dirty="0">
                <a:solidFill>
                  <a:srgbClr val="0F4662"/>
                </a:solidFill>
                <a:latin typeface="Trebuchet MS"/>
                <a:cs typeface="Trebuchet MS"/>
              </a:rPr>
              <a:t>with</a:t>
            </a:r>
            <a:r>
              <a:rPr sz="2900" spc="-95" dirty="0">
                <a:solidFill>
                  <a:srgbClr val="0F4662"/>
                </a:solidFill>
                <a:latin typeface="Trebuchet MS"/>
                <a:cs typeface="Trebuchet MS"/>
              </a:rPr>
              <a:t> </a:t>
            </a:r>
            <a:r>
              <a:rPr sz="2900" spc="-100" dirty="0">
                <a:solidFill>
                  <a:srgbClr val="0F4662"/>
                </a:solidFill>
                <a:latin typeface="Trebuchet MS"/>
                <a:cs typeface="Trebuchet MS"/>
              </a:rPr>
              <a:t>YOLOv3</a:t>
            </a:r>
            <a:r>
              <a:rPr sz="2900" spc="-120" dirty="0">
                <a:solidFill>
                  <a:srgbClr val="0F4662"/>
                </a:solidFill>
                <a:latin typeface="Trebuchet MS"/>
                <a:cs typeface="Trebuchet MS"/>
              </a:rPr>
              <a:t> </a:t>
            </a:r>
            <a:r>
              <a:rPr sz="2900" spc="-75" dirty="0">
                <a:solidFill>
                  <a:srgbClr val="0F4662"/>
                </a:solidFill>
                <a:latin typeface="Trebuchet MS"/>
                <a:cs typeface="Trebuchet MS"/>
              </a:rPr>
              <a:t>Developed</a:t>
            </a:r>
            <a:r>
              <a:rPr sz="2900" spc="-30" dirty="0">
                <a:solidFill>
                  <a:srgbClr val="0F4662"/>
                </a:solidFill>
                <a:latin typeface="Trebuchet MS"/>
                <a:cs typeface="Trebuchet MS"/>
              </a:rPr>
              <a:t> </a:t>
            </a:r>
            <a:r>
              <a:rPr sz="2900" spc="-25" dirty="0">
                <a:solidFill>
                  <a:srgbClr val="0F4662"/>
                </a:solidFill>
                <a:latin typeface="Trebuchet MS"/>
                <a:cs typeface="Trebuchet MS"/>
              </a:rPr>
              <a:t>an </a:t>
            </a:r>
            <a:r>
              <a:rPr sz="2900" spc="-95" dirty="0">
                <a:solidFill>
                  <a:srgbClr val="0F4662"/>
                </a:solidFill>
                <a:latin typeface="Trebuchet MS"/>
                <a:cs typeface="Trebuchet MS"/>
              </a:rPr>
              <a:t>Al-</a:t>
            </a:r>
            <a:r>
              <a:rPr sz="2900" spc="-80" dirty="0">
                <a:solidFill>
                  <a:srgbClr val="0F4662"/>
                </a:solidFill>
                <a:latin typeface="Trebuchet MS"/>
                <a:cs typeface="Trebuchet MS"/>
              </a:rPr>
              <a:t>based</a:t>
            </a:r>
            <a:r>
              <a:rPr sz="2900" spc="-20" dirty="0">
                <a:solidFill>
                  <a:srgbClr val="0F4662"/>
                </a:solidFill>
                <a:latin typeface="Trebuchet MS"/>
                <a:cs typeface="Trebuchet MS"/>
              </a:rPr>
              <a:t> </a:t>
            </a:r>
            <a:r>
              <a:rPr sz="2900" spc="-190" dirty="0">
                <a:solidFill>
                  <a:srgbClr val="0F4662"/>
                </a:solidFill>
                <a:latin typeface="Trebuchet MS"/>
                <a:cs typeface="Trebuchet MS"/>
              </a:rPr>
              <a:t>waste</a:t>
            </a:r>
            <a:r>
              <a:rPr sz="2900" spc="-30" dirty="0">
                <a:solidFill>
                  <a:srgbClr val="0F4662"/>
                </a:solidFill>
                <a:latin typeface="Trebuchet MS"/>
                <a:cs typeface="Trebuchet MS"/>
              </a:rPr>
              <a:t> </a:t>
            </a:r>
            <a:r>
              <a:rPr sz="2900" spc="-95" dirty="0">
                <a:solidFill>
                  <a:srgbClr val="0F4662"/>
                </a:solidFill>
                <a:latin typeface="Trebuchet MS"/>
                <a:cs typeface="Trebuchet MS"/>
              </a:rPr>
              <a:t>classification</a:t>
            </a:r>
            <a:r>
              <a:rPr sz="2900" spc="-175" dirty="0">
                <a:solidFill>
                  <a:srgbClr val="0F4662"/>
                </a:solidFill>
                <a:latin typeface="Trebuchet MS"/>
                <a:cs typeface="Trebuchet MS"/>
              </a:rPr>
              <a:t> </a:t>
            </a:r>
            <a:r>
              <a:rPr sz="2900" spc="-95" dirty="0">
                <a:solidFill>
                  <a:srgbClr val="0F4662"/>
                </a:solidFill>
                <a:latin typeface="Trebuchet MS"/>
                <a:cs typeface="Trebuchet MS"/>
              </a:rPr>
              <a:t>system</a:t>
            </a:r>
            <a:r>
              <a:rPr sz="2900" spc="-40" dirty="0">
                <a:solidFill>
                  <a:srgbClr val="0F4662"/>
                </a:solidFill>
                <a:latin typeface="Trebuchet MS"/>
                <a:cs typeface="Trebuchet MS"/>
              </a:rPr>
              <a:t> </a:t>
            </a:r>
            <a:r>
              <a:rPr sz="2900" spc="-80" dirty="0">
                <a:solidFill>
                  <a:srgbClr val="0F4662"/>
                </a:solidFill>
                <a:latin typeface="Trebuchet MS"/>
                <a:cs typeface="Trebuchet MS"/>
              </a:rPr>
              <a:t>using</a:t>
            </a:r>
            <a:r>
              <a:rPr sz="2900" spc="-175" dirty="0">
                <a:solidFill>
                  <a:srgbClr val="0F4662"/>
                </a:solidFill>
                <a:latin typeface="Trebuchet MS"/>
                <a:cs typeface="Trebuchet MS"/>
              </a:rPr>
              <a:t> </a:t>
            </a:r>
            <a:r>
              <a:rPr sz="2900" spc="-20" dirty="0">
                <a:solidFill>
                  <a:srgbClr val="0F4662"/>
                </a:solidFill>
                <a:latin typeface="Trebuchet MS"/>
                <a:cs typeface="Trebuchet MS"/>
              </a:rPr>
              <a:t>deep </a:t>
            </a:r>
            <a:r>
              <a:rPr sz="2950" spc="-80" dirty="0">
                <a:solidFill>
                  <a:srgbClr val="0F4662"/>
                </a:solidFill>
                <a:latin typeface="Trebuchet MS"/>
                <a:cs typeface="Trebuchet MS"/>
              </a:rPr>
              <a:t>learning.</a:t>
            </a:r>
            <a:endParaRPr sz="2950">
              <a:latin typeface="Trebuchet MS"/>
              <a:cs typeface="Trebuchet MS"/>
            </a:endParaRPr>
          </a:p>
          <a:p>
            <a:pPr marL="38100" marR="422275" indent="8255">
              <a:lnSpc>
                <a:spcPts val="3410"/>
              </a:lnSpc>
              <a:spcBef>
                <a:spcPts val="185"/>
              </a:spcBef>
            </a:pPr>
            <a:r>
              <a:rPr sz="2950" spc="-254" dirty="0">
                <a:solidFill>
                  <a:srgbClr val="0F4662"/>
                </a:solidFill>
                <a:latin typeface="Trebuchet MS"/>
                <a:cs typeface="Trebuchet MS"/>
              </a:rPr>
              <a:t>The</a:t>
            </a:r>
            <a:r>
              <a:rPr sz="2950" spc="-65" dirty="0">
                <a:solidFill>
                  <a:srgbClr val="0F4662"/>
                </a:solidFill>
                <a:latin typeface="Trebuchet MS"/>
                <a:cs typeface="Trebuchet MS"/>
              </a:rPr>
              <a:t> </a:t>
            </a:r>
            <a:r>
              <a:rPr sz="2950" spc="-245" dirty="0">
                <a:solidFill>
                  <a:srgbClr val="0F4662"/>
                </a:solidFill>
                <a:latin typeface="Trebuchet MS"/>
                <a:cs typeface="Trebuchet MS"/>
              </a:rPr>
              <a:t>Al</a:t>
            </a:r>
            <a:r>
              <a:rPr sz="2950" spc="-30" dirty="0">
                <a:solidFill>
                  <a:srgbClr val="0F4662"/>
                </a:solidFill>
                <a:latin typeface="Trebuchet MS"/>
                <a:cs typeface="Trebuchet MS"/>
              </a:rPr>
              <a:t> </a:t>
            </a:r>
            <a:r>
              <a:rPr sz="2950" spc="-160" dirty="0">
                <a:solidFill>
                  <a:srgbClr val="0F4662"/>
                </a:solidFill>
                <a:latin typeface="Trebuchet MS"/>
                <a:cs typeface="Trebuchet MS"/>
              </a:rPr>
              <a:t>model</a:t>
            </a:r>
            <a:r>
              <a:rPr sz="2950" spc="-145" dirty="0">
                <a:solidFill>
                  <a:srgbClr val="0F4662"/>
                </a:solidFill>
                <a:latin typeface="Trebuchet MS"/>
                <a:cs typeface="Trebuchet MS"/>
              </a:rPr>
              <a:t> </a:t>
            </a:r>
            <a:r>
              <a:rPr sz="2950" spc="-135" dirty="0">
                <a:solidFill>
                  <a:srgbClr val="0F4662"/>
                </a:solidFill>
                <a:latin typeface="Trebuchet MS"/>
                <a:cs typeface="Trebuchet MS"/>
              </a:rPr>
              <a:t>improved</a:t>
            </a:r>
            <a:r>
              <a:rPr sz="2950" spc="135" dirty="0">
                <a:solidFill>
                  <a:srgbClr val="0F4662"/>
                </a:solidFill>
                <a:latin typeface="Trebuchet MS"/>
                <a:cs typeface="Trebuchet MS"/>
              </a:rPr>
              <a:t> </a:t>
            </a:r>
            <a:r>
              <a:rPr sz="2950" spc="-215" dirty="0">
                <a:solidFill>
                  <a:srgbClr val="0F4662"/>
                </a:solidFill>
                <a:latin typeface="Trebuchet MS"/>
                <a:cs typeface="Trebuchet MS"/>
              </a:rPr>
              <a:t>waste</a:t>
            </a:r>
            <a:r>
              <a:rPr sz="2950" spc="-20" dirty="0">
                <a:solidFill>
                  <a:srgbClr val="0F4662"/>
                </a:solidFill>
                <a:latin typeface="Trebuchet MS"/>
                <a:cs typeface="Trebuchet MS"/>
              </a:rPr>
              <a:t> </a:t>
            </a:r>
            <a:r>
              <a:rPr sz="2950" spc="-145" dirty="0">
                <a:solidFill>
                  <a:srgbClr val="0F4662"/>
                </a:solidFill>
                <a:latin typeface="Trebuchet MS"/>
                <a:cs typeface="Trebuchet MS"/>
              </a:rPr>
              <a:t>classification,</a:t>
            </a:r>
            <a:r>
              <a:rPr sz="2950" spc="-325" dirty="0">
                <a:solidFill>
                  <a:srgbClr val="0F4662"/>
                </a:solidFill>
                <a:latin typeface="Trebuchet MS"/>
                <a:cs typeface="Trebuchet MS"/>
              </a:rPr>
              <a:t> </a:t>
            </a:r>
            <a:r>
              <a:rPr sz="2950" spc="-55" dirty="0">
                <a:solidFill>
                  <a:srgbClr val="0F4662"/>
                </a:solidFill>
                <a:latin typeface="Trebuchet MS"/>
                <a:cs typeface="Trebuchet MS"/>
              </a:rPr>
              <a:t>aiding </a:t>
            </a:r>
            <a:r>
              <a:rPr sz="2950" spc="-75" dirty="0">
                <a:solidFill>
                  <a:srgbClr val="0F4662"/>
                </a:solidFill>
                <a:latin typeface="Trebuchet MS"/>
                <a:cs typeface="Trebuchet MS"/>
              </a:rPr>
              <a:t>food</a:t>
            </a:r>
            <a:r>
              <a:rPr sz="2950" spc="-95" dirty="0">
                <a:solidFill>
                  <a:srgbClr val="0F4662"/>
                </a:solidFill>
                <a:latin typeface="Trebuchet MS"/>
                <a:cs typeface="Trebuchet MS"/>
              </a:rPr>
              <a:t> </a:t>
            </a:r>
            <a:r>
              <a:rPr sz="2950" spc="-215" dirty="0">
                <a:solidFill>
                  <a:srgbClr val="0F4662"/>
                </a:solidFill>
                <a:latin typeface="Trebuchet MS"/>
                <a:cs typeface="Trebuchet MS"/>
              </a:rPr>
              <a:t>waste</a:t>
            </a:r>
            <a:r>
              <a:rPr sz="2950" spc="-75" dirty="0">
                <a:solidFill>
                  <a:srgbClr val="0F4662"/>
                </a:solidFill>
                <a:latin typeface="Trebuchet MS"/>
                <a:cs typeface="Trebuchet MS"/>
              </a:rPr>
              <a:t> </a:t>
            </a:r>
            <a:r>
              <a:rPr sz="2950" spc="-105" dirty="0">
                <a:solidFill>
                  <a:srgbClr val="0F4662"/>
                </a:solidFill>
                <a:latin typeface="Trebuchet MS"/>
                <a:cs typeface="Trebuchet MS"/>
              </a:rPr>
              <a:t>management.</a:t>
            </a:r>
            <a:endParaRPr sz="2950">
              <a:latin typeface="Trebuchet MS"/>
              <a:cs typeface="Trebuchet MS"/>
            </a:endParaRPr>
          </a:p>
          <a:p>
            <a:pPr marL="18415" marR="1023619" indent="-6350">
              <a:lnSpc>
                <a:spcPct val="105200"/>
              </a:lnSpc>
              <a:spcBef>
                <a:spcPts val="2880"/>
              </a:spcBef>
            </a:pPr>
            <a:r>
              <a:rPr sz="2700" spc="75" dirty="0">
                <a:solidFill>
                  <a:srgbClr val="0F4662"/>
                </a:solidFill>
                <a:latin typeface="Trebuchet MS"/>
                <a:cs typeface="Trebuchet MS"/>
              </a:rPr>
              <a:t>Sama</a:t>
            </a:r>
            <a:r>
              <a:rPr sz="2700" spc="-135" dirty="0">
                <a:solidFill>
                  <a:srgbClr val="0F4662"/>
                </a:solidFill>
                <a:latin typeface="Trebuchet MS"/>
                <a:cs typeface="Trebuchet MS"/>
              </a:rPr>
              <a:t> </a:t>
            </a:r>
            <a:r>
              <a:rPr sz="2700" spc="-75" dirty="0">
                <a:solidFill>
                  <a:srgbClr val="0F4662"/>
                </a:solidFill>
                <a:latin typeface="Trebuchet MS"/>
                <a:cs typeface="Trebuchet MS"/>
              </a:rPr>
              <a:t>et</a:t>
            </a:r>
            <a:r>
              <a:rPr sz="2700" spc="-195" dirty="0">
                <a:solidFill>
                  <a:srgbClr val="0F4662"/>
                </a:solidFill>
                <a:latin typeface="Trebuchet MS"/>
                <a:cs typeface="Trebuchet MS"/>
              </a:rPr>
              <a:t> </a:t>
            </a:r>
            <a:r>
              <a:rPr sz="2700" spc="-85" dirty="0">
                <a:solidFill>
                  <a:srgbClr val="0F4662"/>
                </a:solidFill>
                <a:latin typeface="Trebuchet MS"/>
                <a:cs typeface="Trebuchet MS"/>
              </a:rPr>
              <a:t>al.</a:t>
            </a:r>
            <a:r>
              <a:rPr sz="2700" spc="-390" dirty="0">
                <a:solidFill>
                  <a:srgbClr val="0F4662"/>
                </a:solidFill>
                <a:latin typeface="Trebuchet MS"/>
                <a:cs typeface="Trebuchet MS"/>
              </a:rPr>
              <a:t> </a:t>
            </a:r>
            <a:r>
              <a:rPr sz="2700" spc="-20" dirty="0">
                <a:solidFill>
                  <a:srgbClr val="0F4662"/>
                </a:solidFill>
                <a:latin typeface="Trebuchet MS"/>
                <a:cs typeface="Trebuchet MS"/>
              </a:rPr>
              <a:t>(2021)</a:t>
            </a:r>
            <a:r>
              <a:rPr sz="2700" spc="-160" dirty="0">
                <a:solidFill>
                  <a:srgbClr val="0F4662"/>
                </a:solidFill>
                <a:latin typeface="Trebuchet MS"/>
                <a:cs typeface="Trebuchet MS"/>
              </a:rPr>
              <a:t> </a:t>
            </a:r>
            <a:r>
              <a:rPr sz="2700" dirty="0">
                <a:solidFill>
                  <a:srgbClr val="0F4662"/>
                </a:solidFill>
                <a:latin typeface="Trebuchet MS"/>
                <a:cs typeface="Trebuchet MS"/>
              </a:rPr>
              <a:t>-</a:t>
            </a:r>
            <a:r>
              <a:rPr sz="2700" spc="375" dirty="0">
                <a:solidFill>
                  <a:srgbClr val="0F4662"/>
                </a:solidFill>
                <a:latin typeface="Trebuchet MS"/>
                <a:cs typeface="Trebuchet MS"/>
              </a:rPr>
              <a:t> </a:t>
            </a:r>
            <a:r>
              <a:rPr sz="2700" dirty="0">
                <a:solidFill>
                  <a:srgbClr val="0F4662"/>
                </a:solidFill>
                <a:latin typeface="Trebuchet MS"/>
                <a:cs typeface="Trebuchet MS"/>
              </a:rPr>
              <a:t>Thapar</a:t>
            </a:r>
            <a:r>
              <a:rPr sz="2700" spc="-55" dirty="0">
                <a:solidFill>
                  <a:srgbClr val="0F4662"/>
                </a:solidFill>
                <a:latin typeface="Trebuchet MS"/>
                <a:cs typeface="Trebuchet MS"/>
              </a:rPr>
              <a:t> </a:t>
            </a:r>
            <a:r>
              <a:rPr sz="2700" spc="-25" dirty="0">
                <a:solidFill>
                  <a:srgbClr val="0F4662"/>
                </a:solidFill>
                <a:latin typeface="Trebuchet MS"/>
                <a:cs typeface="Trebuchet MS"/>
              </a:rPr>
              <a:t>Institute,</a:t>
            </a:r>
            <a:r>
              <a:rPr sz="2700" spc="-190" dirty="0">
                <a:solidFill>
                  <a:srgbClr val="0F4662"/>
                </a:solidFill>
                <a:latin typeface="Trebuchet MS"/>
                <a:cs typeface="Trebuchet MS"/>
              </a:rPr>
              <a:t> </a:t>
            </a:r>
            <a:r>
              <a:rPr sz="2700" spc="-25" dirty="0">
                <a:solidFill>
                  <a:srgbClr val="0F4662"/>
                </a:solidFill>
                <a:latin typeface="Trebuchet MS"/>
                <a:cs typeface="Trebuchet MS"/>
              </a:rPr>
              <a:t>Patiala</a:t>
            </a:r>
            <a:r>
              <a:rPr sz="2700" spc="-220" dirty="0">
                <a:solidFill>
                  <a:srgbClr val="0F4662"/>
                </a:solidFill>
                <a:latin typeface="Trebuchet MS"/>
                <a:cs typeface="Trebuchet MS"/>
              </a:rPr>
              <a:t> </a:t>
            </a:r>
            <a:r>
              <a:rPr sz="2700" spc="-50" dirty="0">
                <a:solidFill>
                  <a:srgbClr val="0F4662"/>
                </a:solidFill>
                <a:latin typeface="Trebuchet MS"/>
                <a:cs typeface="Trebuchet MS"/>
              </a:rPr>
              <a:t>&amp; </a:t>
            </a:r>
            <a:r>
              <a:rPr sz="2700" dirty="0">
                <a:solidFill>
                  <a:srgbClr val="0F4662"/>
                </a:solidFill>
                <a:latin typeface="Trebuchet MS"/>
                <a:cs typeface="Trebuchet MS"/>
              </a:rPr>
              <a:t>Chandigarh,</a:t>
            </a:r>
            <a:r>
              <a:rPr sz="2700" spc="-45" dirty="0">
                <a:solidFill>
                  <a:srgbClr val="0F4662"/>
                </a:solidFill>
                <a:latin typeface="Trebuchet MS"/>
                <a:cs typeface="Trebuchet MS"/>
              </a:rPr>
              <a:t> </a:t>
            </a:r>
            <a:r>
              <a:rPr sz="2700" spc="-10" dirty="0">
                <a:solidFill>
                  <a:srgbClr val="0F4662"/>
                </a:solidFill>
                <a:latin typeface="Trebuchet MS"/>
                <a:cs typeface="Trebuchet MS"/>
              </a:rPr>
              <a:t>India</a:t>
            </a:r>
            <a:endParaRPr sz="2700">
              <a:latin typeface="Trebuchet MS"/>
              <a:cs typeface="Trebuchet MS"/>
            </a:endParaRPr>
          </a:p>
          <a:p>
            <a:pPr marL="25400">
              <a:lnSpc>
                <a:spcPct val="100000"/>
              </a:lnSpc>
              <a:spcBef>
                <a:spcPts val="210"/>
              </a:spcBef>
            </a:pPr>
            <a:r>
              <a:rPr sz="2750" spc="-35" dirty="0">
                <a:solidFill>
                  <a:srgbClr val="0F4662"/>
                </a:solidFill>
                <a:latin typeface="Trebuchet MS"/>
                <a:cs typeface="Trebuchet MS"/>
              </a:rPr>
              <a:t>Al-</a:t>
            </a:r>
            <a:r>
              <a:rPr sz="2750" dirty="0">
                <a:solidFill>
                  <a:srgbClr val="0F4662"/>
                </a:solidFill>
                <a:latin typeface="Trebuchet MS"/>
                <a:cs typeface="Trebuchet MS"/>
              </a:rPr>
              <a:t>Based</a:t>
            </a:r>
            <a:r>
              <a:rPr sz="2750" spc="5" dirty="0">
                <a:solidFill>
                  <a:srgbClr val="0F4662"/>
                </a:solidFill>
                <a:latin typeface="Trebuchet MS"/>
                <a:cs typeface="Trebuchet MS"/>
              </a:rPr>
              <a:t> </a:t>
            </a:r>
            <a:r>
              <a:rPr sz="2750" spc="-20" dirty="0">
                <a:solidFill>
                  <a:srgbClr val="0F4662"/>
                </a:solidFill>
                <a:latin typeface="Trebuchet MS"/>
                <a:cs typeface="Trebuchet MS"/>
              </a:rPr>
              <a:t>Management</a:t>
            </a:r>
            <a:r>
              <a:rPr sz="2750" spc="55" dirty="0">
                <a:solidFill>
                  <a:srgbClr val="0F4662"/>
                </a:solidFill>
                <a:latin typeface="Trebuchet MS"/>
                <a:cs typeface="Trebuchet MS"/>
              </a:rPr>
              <a:t> </a:t>
            </a:r>
            <a:r>
              <a:rPr sz="2750" spc="-20" dirty="0">
                <a:solidFill>
                  <a:srgbClr val="0F4662"/>
                </a:solidFill>
                <a:latin typeface="Trebuchet MS"/>
                <a:cs typeface="Trebuchet MS"/>
              </a:rPr>
              <a:t>of</a:t>
            </a:r>
            <a:r>
              <a:rPr sz="2750" spc="-190" dirty="0">
                <a:solidFill>
                  <a:srgbClr val="0F4662"/>
                </a:solidFill>
                <a:latin typeface="Trebuchet MS"/>
                <a:cs typeface="Trebuchet MS"/>
              </a:rPr>
              <a:t> </a:t>
            </a:r>
            <a:r>
              <a:rPr sz="2750" dirty="0">
                <a:solidFill>
                  <a:srgbClr val="0F4662"/>
                </a:solidFill>
                <a:latin typeface="Trebuchet MS"/>
                <a:cs typeface="Trebuchet MS"/>
              </a:rPr>
              <a:t>Food</a:t>
            </a:r>
            <a:r>
              <a:rPr sz="2750" spc="-75" dirty="0">
                <a:solidFill>
                  <a:srgbClr val="0F4662"/>
                </a:solidFill>
                <a:latin typeface="Trebuchet MS"/>
                <a:cs typeface="Trebuchet MS"/>
              </a:rPr>
              <a:t> </a:t>
            </a:r>
            <a:r>
              <a:rPr sz="2750" spc="-10" dirty="0">
                <a:solidFill>
                  <a:srgbClr val="0F4662"/>
                </a:solidFill>
                <a:latin typeface="Trebuchet MS"/>
                <a:cs typeface="Trebuchet MS"/>
              </a:rPr>
              <a:t>Wastage</a:t>
            </a:r>
            <a:endParaRPr sz="2750">
              <a:latin typeface="Trebuchet MS"/>
              <a:cs typeface="Trebuchet MS"/>
            </a:endParaRPr>
          </a:p>
          <a:p>
            <a:pPr marL="22860" marR="440690">
              <a:lnSpc>
                <a:spcPts val="3450"/>
              </a:lnSpc>
              <a:spcBef>
                <a:spcPts val="90"/>
              </a:spcBef>
            </a:pPr>
            <a:r>
              <a:rPr sz="2850" spc="-95" dirty="0">
                <a:solidFill>
                  <a:srgbClr val="0F4662"/>
                </a:solidFill>
                <a:latin typeface="Trebuchet MS"/>
                <a:cs typeface="Trebuchet MS"/>
              </a:rPr>
              <a:t>Built</a:t>
            </a:r>
            <a:r>
              <a:rPr sz="2850" spc="-120" dirty="0">
                <a:solidFill>
                  <a:srgbClr val="0F4662"/>
                </a:solidFill>
                <a:latin typeface="Trebuchet MS"/>
                <a:cs typeface="Trebuchet MS"/>
              </a:rPr>
              <a:t> </a:t>
            </a:r>
            <a:r>
              <a:rPr sz="2850" spc="-114" dirty="0">
                <a:solidFill>
                  <a:srgbClr val="0F4662"/>
                </a:solidFill>
                <a:latin typeface="Trebuchet MS"/>
                <a:cs typeface="Trebuchet MS"/>
              </a:rPr>
              <a:t>an</a:t>
            </a:r>
            <a:r>
              <a:rPr sz="2850" spc="-120" dirty="0">
                <a:solidFill>
                  <a:srgbClr val="0F4662"/>
                </a:solidFill>
                <a:latin typeface="Trebuchet MS"/>
                <a:cs typeface="Trebuchet MS"/>
              </a:rPr>
              <a:t> </a:t>
            </a:r>
            <a:r>
              <a:rPr sz="2850" spc="-70" dirty="0">
                <a:solidFill>
                  <a:srgbClr val="0F4662"/>
                </a:solidFill>
                <a:latin typeface="Trebuchet MS"/>
                <a:cs typeface="Trebuchet MS"/>
              </a:rPr>
              <a:t>Al-</a:t>
            </a:r>
            <a:r>
              <a:rPr sz="2850" spc="-65" dirty="0">
                <a:solidFill>
                  <a:srgbClr val="0F4662"/>
                </a:solidFill>
                <a:latin typeface="Trebuchet MS"/>
                <a:cs typeface="Trebuchet MS"/>
              </a:rPr>
              <a:t>based</a:t>
            </a:r>
            <a:r>
              <a:rPr sz="2850" spc="-75" dirty="0">
                <a:solidFill>
                  <a:srgbClr val="0F4662"/>
                </a:solidFill>
                <a:latin typeface="Trebuchet MS"/>
                <a:cs typeface="Trebuchet MS"/>
              </a:rPr>
              <a:t> </a:t>
            </a:r>
            <a:r>
              <a:rPr sz="2850" spc="-125" dirty="0">
                <a:solidFill>
                  <a:srgbClr val="0F4662"/>
                </a:solidFill>
                <a:latin typeface="Trebuchet MS"/>
                <a:cs typeface="Trebuchet MS"/>
              </a:rPr>
              <a:t>framework</a:t>
            </a:r>
            <a:r>
              <a:rPr sz="2850" spc="-25" dirty="0">
                <a:solidFill>
                  <a:srgbClr val="0F4662"/>
                </a:solidFill>
                <a:latin typeface="Trebuchet MS"/>
                <a:cs typeface="Trebuchet MS"/>
              </a:rPr>
              <a:t> </a:t>
            </a:r>
            <a:r>
              <a:rPr sz="2850" spc="-80" dirty="0">
                <a:solidFill>
                  <a:srgbClr val="0F4662"/>
                </a:solidFill>
                <a:latin typeface="Trebuchet MS"/>
                <a:cs typeface="Trebuchet MS"/>
              </a:rPr>
              <a:t>to</a:t>
            </a:r>
            <a:r>
              <a:rPr sz="2850" spc="-135" dirty="0">
                <a:solidFill>
                  <a:srgbClr val="0F4662"/>
                </a:solidFill>
                <a:latin typeface="Trebuchet MS"/>
                <a:cs typeface="Trebuchet MS"/>
              </a:rPr>
              <a:t> </a:t>
            </a:r>
            <a:r>
              <a:rPr sz="2850" spc="-120" dirty="0">
                <a:solidFill>
                  <a:srgbClr val="0F4662"/>
                </a:solidFill>
                <a:latin typeface="Trebuchet MS"/>
                <a:cs typeface="Trebuchet MS"/>
              </a:rPr>
              <a:t>manage</a:t>
            </a:r>
            <a:r>
              <a:rPr sz="2850" spc="-95" dirty="0">
                <a:solidFill>
                  <a:srgbClr val="0F4662"/>
                </a:solidFill>
                <a:latin typeface="Trebuchet MS"/>
                <a:cs typeface="Trebuchet MS"/>
              </a:rPr>
              <a:t> </a:t>
            </a:r>
            <a:r>
              <a:rPr sz="2850" spc="-20" dirty="0">
                <a:solidFill>
                  <a:srgbClr val="0F4662"/>
                </a:solidFill>
                <a:latin typeface="Trebuchet MS"/>
                <a:cs typeface="Trebuchet MS"/>
              </a:rPr>
              <a:t>food </a:t>
            </a:r>
            <a:r>
              <a:rPr sz="2850" spc="-135" dirty="0">
                <a:solidFill>
                  <a:srgbClr val="0F4662"/>
                </a:solidFill>
                <a:latin typeface="Trebuchet MS"/>
                <a:cs typeface="Trebuchet MS"/>
              </a:rPr>
              <a:t>wastage.</a:t>
            </a:r>
            <a:r>
              <a:rPr sz="2850" spc="-165" dirty="0">
                <a:solidFill>
                  <a:srgbClr val="0F4662"/>
                </a:solidFill>
                <a:latin typeface="Trebuchet MS"/>
                <a:cs typeface="Trebuchet MS"/>
              </a:rPr>
              <a:t> </a:t>
            </a:r>
            <a:r>
              <a:rPr sz="2850" spc="-20" dirty="0">
                <a:solidFill>
                  <a:srgbClr val="0F4662"/>
                </a:solidFill>
                <a:latin typeface="Trebuchet MS"/>
                <a:cs typeface="Trebuchet MS"/>
              </a:rPr>
              <a:t>Food</a:t>
            </a:r>
            <a:r>
              <a:rPr sz="2850" spc="-200" dirty="0">
                <a:solidFill>
                  <a:srgbClr val="0F4662"/>
                </a:solidFill>
                <a:latin typeface="Trebuchet MS"/>
                <a:cs typeface="Trebuchet MS"/>
              </a:rPr>
              <a:t> </a:t>
            </a:r>
            <a:r>
              <a:rPr sz="2850" spc="-125" dirty="0">
                <a:solidFill>
                  <a:srgbClr val="0F4662"/>
                </a:solidFill>
                <a:latin typeface="Trebuchet MS"/>
                <a:cs typeface="Trebuchet MS"/>
              </a:rPr>
              <a:t>waste</a:t>
            </a:r>
            <a:r>
              <a:rPr sz="2850" spc="-90" dirty="0">
                <a:solidFill>
                  <a:srgbClr val="0F4662"/>
                </a:solidFill>
                <a:latin typeface="Trebuchet MS"/>
                <a:cs typeface="Trebuchet MS"/>
              </a:rPr>
              <a:t> </a:t>
            </a:r>
            <a:r>
              <a:rPr sz="2850" spc="-60" dirty="0">
                <a:solidFill>
                  <a:srgbClr val="0F4662"/>
                </a:solidFill>
                <a:latin typeface="Trebuchet MS"/>
                <a:cs typeface="Trebuchet MS"/>
              </a:rPr>
              <a:t>reduced</a:t>
            </a:r>
            <a:r>
              <a:rPr sz="2850" spc="-40" dirty="0">
                <a:solidFill>
                  <a:srgbClr val="0F4662"/>
                </a:solidFill>
                <a:latin typeface="Trebuchet MS"/>
                <a:cs typeface="Trebuchet MS"/>
              </a:rPr>
              <a:t> </a:t>
            </a:r>
            <a:r>
              <a:rPr sz="2850" spc="-35" dirty="0">
                <a:solidFill>
                  <a:srgbClr val="0F4662"/>
                </a:solidFill>
                <a:latin typeface="Trebuchet MS"/>
                <a:cs typeface="Trebuchet MS"/>
              </a:rPr>
              <a:t>by</a:t>
            </a:r>
            <a:r>
              <a:rPr sz="2850" spc="-125" dirty="0">
                <a:solidFill>
                  <a:srgbClr val="0F4662"/>
                </a:solidFill>
                <a:latin typeface="Trebuchet MS"/>
                <a:cs typeface="Trebuchet MS"/>
              </a:rPr>
              <a:t> </a:t>
            </a:r>
            <a:r>
              <a:rPr sz="2850" spc="120" dirty="0">
                <a:solidFill>
                  <a:srgbClr val="0F4662"/>
                </a:solidFill>
                <a:latin typeface="Trebuchet MS"/>
                <a:cs typeface="Trebuchet MS"/>
              </a:rPr>
              <a:t>20%</a:t>
            </a:r>
            <a:r>
              <a:rPr sz="2850" spc="-160" dirty="0">
                <a:solidFill>
                  <a:srgbClr val="0F4662"/>
                </a:solidFill>
                <a:latin typeface="Trebuchet MS"/>
                <a:cs typeface="Trebuchet MS"/>
              </a:rPr>
              <a:t> </a:t>
            </a:r>
            <a:r>
              <a:rPr sz="2850" spc="-165" dirty="0">
                <a:solidFill>
                  <a:srgbClr val="0F4662"/>
                </a:solidFill>
                <a:latin typeface="Trebuchet MS"/>
                <a:cs typeface="Trebuchet MS"/>
              </a:rPr>
              <a:t>in</a:t>
            </a:r>
            <a:r>
              <a:rPr sz="2850" spc="-140" dirty="0">
                <a:solidFill>
                  <a:srgbClr val="0F4662"/>
                </a:solidFill>
                <a:latin typeface="Trebuchet MS"/>
                <a:cs typeface="Trebuchet MS"/>
              </a:rPr>
              <a:t> </a:t>
            </a:r>
            <a:r>
              <a:rPr sz="2850" spc="-105" dirty="0">
                <a:solidFill>
                  <a:srgbClr val="0F4662"/>
                </a:solidFill>
                <a:latin typeface="Trebuchet MS"/>
                <a:cs typeface="Trebuchet MS"/>
              </a:rPr>
              <a:t>pilot</a:t>
            </a:r>
            <a:r>
              <a:rPr sz="2850" spc="-160" dirty="0">
                <a:solidFill>
                  <a:srgbClr val="0F4662"/>
                </a:solidFill>
                <a:latin typeface="Trebuchet MS"/>
                <a:cs typeface="Trebuchet MS"/>
              </a:rPr>
              <a:t> </a:t>
            </a:r>
            <a:r>
              <a:rPr sz="2850" spc="-35" dirty="0">
                <a:solidFill>
                  <a:srgbClr val="0F4662"/>
                </a:solidFill>
                <a:latin typeface="Trebuchet MS"/>
                <a:cs typeface="Trebuchet MS"/>
              </a:rPr>
              <a:t>tests </a:t>
            </a:r>
            <a:r>
              <a:rPr sz="2850" spc="-150" dirty="0">
                <a:solidFill>
                  <a:srgbClr val="0F4662"/>
                </a:solidFill>
                <a:latin typeface="Trebuchet MS"/>
                <a:cs typeface="Trebuchet MS"/>
              </a:rPr>
              <a:t>within</a:t>
            </a:r>
            <a:r>
              <a:rPr sz="2850" spc="-70" dirty="0">
                <a:solidFill>
                  <a:srgbClr val="0F4662"/>
                </a:solidFill>
                <a:latin typeface="Trebuchet MS"/>
                <a:cs typeface="Trebuchet MS"/>
              </a:rPr>
              <a:t> </a:t>
            </a:r>
            <a:r>
              <a:rPr sz="2850" spc="-65" dirty="0">
                <a:solidFill>
                  <a:srgbClr val="0F4662"/>
                </a:solidFill>
                <a:latin typeface="Trebuchet MS"/>
                <a:cs typeface="Trebuchet MS"/>
              </a:rPr>
              <a:t>university</a:t>
            </a:r>
            <a:r>
              <a:rPr sz="2850" spc="-55" dirty="0">
                <a:solidFill>
                  <a:srgbClr val="0F4662"/>
                </a:solidFill>
                <a:latin typeface="Trebuchet MS"/>
                <a:cs typeface="Trebuchet MS"/>
              </a:rPr>
              <a:t> </a:t>
            </a:r>
            <a:r>
              <a:rPr sz="2850" spc="-10" dirty="0">
                <a:solidFill>
                  <a:srgbClr val="0F4662"/>
                </a:solidFill>
                <a:latin typeface="Trebuchet MS"/>
                <a:cs typeface="Trebuchet MS"/>
              </a:rPr>
              <a:t>messes.</a:t>
            </a:r>
            <a:endParaRPr sz="2850">
              <a:latin typeface="Trebuchet MS"/>
              <a:cs typeface="Trebuchet MS"/>
            </a:endParaRPr>
          </a:p>
        </p:txBody>
      </p:sp>
      <p:sp>
        <p:nvSpPr>
          <p:cNvPr id="4" name="object 4"/>
          <p:cNvSpPr txBox="1">
            <a:spLocks noGrp="1"/>
          </p:cNvSpPr>
          <p:nvPr>
            <p:ph sz="half" idx="3"/>
          </p:nvPr>
        </p:nvSpPr>
        <p:spPr>
          <a:prstGeom prst="rect">
            <a:avLst/>
          </a:prstGeom>
        </p:spPr>
        <p:txBody>
          <a:bodyPr vert="horz" wrap="square" lIns="0" tIns="12700" rIns="0" bIns="0" rtlCol="0">
            <a:spAutoFit/>
          </a:bodyPr>
          <a:lstStyle/>
          <a:p>
            <a:pPr marL="998855">
              <a:lnSpc>
                <a:spcPct val="100000"/>
              </a:lnSpc>
              <a:spcBef>
                <a:spcPts val="100"/>
              </a:spcBef>
            </a:pPr>
            <a:r>
              <a:rPr spc="-65" dirty="0"/>
              <a:t>INTERNATIONAL</a:t>
            </a:r>
            <a:r>
              <a:rPr spc="-30" dirty="0"/>
              <a:t> </a:t>
            </a:r>
            <a:r>
              <a:rPr spc="-10" dirty="0"/>
              <a:t>AUTHORS</a:t>
            </a:r>
          </a:p>
          <a:p>
            <a:pPr marL="62865">
              <a:lnSpc>
                <a:spcPts val="3440"/>
              </a:lnSpc>
              <a:spcBef>
                <a:spcPts val="2600"/>
              </a:spcBef>
            </a:pPr>
            <a:r>
              <a:rPr sz="2900" spc="-90" dirty="0"/>
              <a:t>Mazloumian</a:t>
            </a:r>
            <a:r>
              <a:rPr sz="2900" spc="5" dirty="0"/>
              <a:t> </a:t>
            </a:r>
            <a:r>
              <a:rPr sz="2900" spc="-160" dirty="0"/>
              <a:t>et</a:t>
            </a:r>
            <a:r>
              <a:rPr sz="2900" spc="-280" dirty="0"/>
              <a:t> </a:t>
            </a:r>
            <a:r>
              <a:rPr sz="2900" spc="-150" dirty="0"/>
              <a:t>al.</a:t>
            </a:r>
            <a:r>
              <a:rPr sz="2900" spc="-459" dirty="0"/>
              <a:t> </a:t>
            </a:r>
            <a:r>
              <a:rPr sz="2900" spc="-75" dirty="0"/>
              <a:t>(2020),</a:t>
            </a:r>
            <a:r>
              <a:rPr sz="2900" spc="-80" dirty="0"/>
              <a:t> </a:t>
            </a:r>
            <a:r>
              <a:rPr sz="2900" spc="-100" dirty="0"/>
              <a:t>Munich,</a:t>
            </a:r>
            <a:r>
              <a:rPr sz="2900" spc="-270" dirty="0"/>
              <a:t> </a:t>
            </a:r>
            <a:r>
              <a:rPr sz="2900" spc="-10" dirty="0"/>
              <a:t>Germany</a:t>
            </a:r>
            <a:endParaRPr sz="2900"/>
          </a:p>
          <a:p>
            <a:pPr marL="29845" marR="5080" indent="8255">
              <a:lnSpc>
                <a:spcPts val="3450"/>
              </a:lnSpc>
              <a:spcBef>
                <a:spcPts val="150"/>
              </a:spcBef>
            </a:pPr>
            <a:r>
              <a:rPr sz="2950" spc="-145" dirty="0"/>
              <a:t>Deep </a:t>
            </a:r>
            <a:r>
              <a:rPr sz="2950" spc="-170" dirty="0"/>
              <a:t>learning</a:t>
            </a:r>
            <a:r>
              <a:rPr sz="2950" spc="-70" dirty="0"/>
              <a:t> </a:t>
            </a:r>
            <a:r>
              <a:rPr sz="2950" spc="-140" dirty="0"/>
              <a:t>for </a:t>
            </a:r>
            <a:r>
              <a:rPr sz="2950" spc="-114" dirty="0"/>
              <a:t>classifying</a:t>
            </a:r>
            <a:r>
              <a:rPr sz="2950" spc="-110" dirty="0"/>
              <a:t> </a:t>
            </a:r>
            <a:r>
              <a:rPr sz="2950" spc="-75" dirty="0"/>
              <a:t>food</a:t>
            </a:r>
            <a:r>
              <a:rPr sz="2950" spc="-120" dirty="0"/>
              <a:t> </a:t>
            </a:r>
            <a:r>
              <a:rPr sz="2950" spc="-210" dirty="0"/>
              <a:t>waste</a:t>
            </a:r>
            <a:r>
              <a:rPr sz="2950" spc="-50" dirty="0"/>
              <a:t> </a:t>
            </a:r>
            <a:r>
              <a:rPr sz="2950" spc="-120" dirty="0"/>
              <a:t>Developed</a:t>
            </a:r>
            <a:r>
              <a:rPr sz="2950" spc="95" dirty="0"/>
              <a:t> </a:t>
            </a:r>
            <a:r>
              <a:rPr sz="2950" spc="-50" dirty="0"/>
              <a:t>a </a:t>
            </a:r>
            <a:r>
              <a:rPr sz="2950" spc="-170" dirty="0"/>
              <a:t>deep</a:t>
            </a:r>
            <a:r>
              <a:rPr sz="2950" spc="-85" dirty="0"/>
              <a:t> </a:t>
            </a:r>
            <a:r>
              <a:rPr sz="2950" spc="-165" dirty="0"/>
              <a:t>learning</a:t>
            </a:r>
            <a:r>
              <a:rPr sz="2950" spc="-55" dirty="0"/>
              <a:t> </a:t>
            </a:r>
            <a:r>
              <a:rPr sz="2950" spc="-160" dirty="0"/>
              <a:t>model</a:t>
            </a:r>
            <a:r>
              <a:rPr sz="2950" spc="-245" dirty="0"/>
              <a:t> </a:t>
            </a:r>
            <a:r>
              <a:rPr sz="2950" spc="-155" dirty="0"/>
              <a:t>to</a:t>
            </a:r>
            <a:r>
              <a:rPr sz="2950" spc="-80" dirty="0"/>
              <a:t> </a:t>
            </a:r>
            <a:r>
              <a:rPr sz="2950" spc="-130" dirty="0"/>
              <a:t>classify</a:t>
            </a:r>
            <a:r>
              <a:rPr sz="2950" spc="-95" dirty="0"/>
              <a:t> </a:t>
            </a:r>
            <a:r>
              <a:rPr sz="2950" spc="-105" dirty="0"/>
              <a:t>types</a:t>
            </a:r>
            <a:r>
              <a:rPr sz="2950" spc="-80" dirty="0"/>
              <a:t> </a:t>
            </a:r>
            <a:r>
              <a:rPr sz="2950" spc="-130" dirty="0"/>
              <a:t>of</a:t>
            </a:r>
            <a:r>
              <a:rPr sz="2950" spc="-280" dirty="0"/>
              <a:t> </a:t>
            </a:r>
            <a:r>
              <a:rPr sz="2950" spc="-75" dirty="0"/>
              <a:t>food</a:t>
            </a:r>
            <a:r>
              <a:rPr sz="2950" spc="-25" dirty="0"/>
              <a:t> </a:t>
            </a:r>
            <a:r>
              <a:rPr sz="2950" spc="-10" dirty="0"/>
              <a:t>waste </a:t>
            </a:r>
            <a:r>
              <a:rPr sz="2950" spc="-125" dirty="0"/>
              <a:t>for</a:t>
            </a:r>
            <a:r>
              <a:rPr sz="2950" spc="-185" dirty="0"/>
              <a:t> </a:t>
            </a:r>
            <a:r>
              <a:rPr sz="2950" spc="-190" dirty="0"/>
              <a:t>better</a:t>
            </a:r>
            <a:r>
              <a:rPr sz="2950" spc="-55" dirty="0"/>
              <a:t> </a:t>
            </a:r>
            <a:r>
              <a:rPr sz="2950" spc="-110" dirty="0"/>
              <a:t>understanding</a:t>
            </a:r>
            <a:r>
              <a:rPr sz="2950" spc="65" dirty="0"/>
              <a:t> </a:t>
            </a:r>
            <a:r>
              <a:rPr sz="2950" spc="-155" dirty="0"/>
              <a:t>and</a:t>
            </a:r>
            <a:r>
              <a:rPr sz="2950" spc="-135" dirty="0"/>
              <a:t> </a:t>
            </a:r>
            <a:r>
              <a:rPr sz="2950" spc="-60" dirty="0"/>
              <a:t>reduction.</a:t>
            </a:r>
            <a:endParaRPr sz="2950"/>
          </a:p>
          <a:p>
            <a:pPr marL="42545" marR="435609" indent="-3810">
              <a:lnSpc>
                <a:spcPts val="3450"/>
              </a:lnSpc>
              <a:spcBef>
                <a:spcPts val="15"/>
              </a:spcBef>
            </a:pPr>
            <a:r>
              <a:rPr sz="2900" spc="-220" dirty="0"/>
              <a:t>The</a:t>
            </a:r>
            <a:r>
              <a:rPr sz="2900" spc="-75" dirty="0"/>
              <a:t> </a:t>
            </a:r>
            <a:r>
              <a:rPr sz="2900" spc="-110" dirty="0"/>
              <a:t>model </a:t>
            </a:r>
            <a:r>
              <a:rPr sz="2900" spc="-80" dirty="0"/>
              <a:t>provided</a:t>
            </a:r>
            <a:r>
              <a:rPr sz="2900" spc="-65" dirty="0"/>
              <a:t> </a:t>
            </a:r>
            <a:r>
              <a:rPr sz="2900" spc="-110" dirty="0"/>
              <a:t>useful</a:t>
            </a:r>
            <a:r>
              <a:rPr sz="2900" spc="-105" dirty="0"/>
              <a:t> </a:t>
            </a:r>
            <a:r>
              <a:rPr sz="2900" spc="-90" dirty="0"/>
              <a:t>insights</a:t>
            </a:r>
            <a:r>
              <a:rPr sz="2900" spc="-20" dirty="0"/>
              <a:t> </a:t>
            </a:r>
            <a:r>
              <a:rPr sz="2900" spc="-120" dirty="0"/>
              <a:t>and</a:t>
            </a:r>
            <a:r>
              <a:rPr sz="2900" spc="-110" dirty="0"/>
              <a:t> </a:t>
            </a:r>
            <a:r>
              <a:rPr sz="2900" spc="-135" dirty="0"/>
              <a:t>effectively </a:t>
            </a:r>
            <a:r>
              <a:rPr sz="2900" spc="-90" dirty="0"/>
              <a:t>classified</a:t>
            </a:r>
            <a:r>
              <a:rPr sz="2900" spc="-105" dirty="0"/>
              <a:t> </a:t>
            </a:r>
            <a:r>
              <a:rPr sz="2900" spc="-195" dirty="0"/>
              <a:t>waste,</a:t>
            </a:r>
            <a:r>
              <a:rPr sz="2900" spc="-180" dirty="0"/>
              <a:t> </a:t>
            </a:r>
            <a:r>
              <a:rPr sz="2900" spc="-120" dirty="0"/>
              <a:t>aiding</a:t>
            </a:r>
            <a:r>
              <a:rPr sz="2900" spc="-50" dirty="0"/>
              <a:t> </a:t>
            </a:r>
            <a:r>
              <a:rPr sz="2900" spc="-204" dirty="0"/>
              <a:t>in</a:t>
            </a:r>
            <a:r>
              <a:rPr sz="2900" spc="-95" dirty="0"/>
              <a:t> </a:t>
            </a:r>
            <a:r>
              <a:rPr sz="2900" spc="-190" dirty="0"/>
              <a:t>waste</a:t>
            </a:r>
            <a:r>
              <a:rPr sz="2900" spc="-40" dirty="0"/>
              <a:t> </a:t>
            </a:r>
            <a:r>
              <a:rPr sz="2900" spc="-20" dirty="0"/>
              <a:t>reduction.</a:t>
            </a:r>
            <a:endParaRPr sz="2900"/>
          </a:p>
          <a:p>
            <a:pPr marL="15240">
              <a:lnSpc>
                <a:spcPct val="100000"/>
              </a:lnSpc>
              <a:spcBef>
                <a:spcPts val="1945"/>
              </a:spcBef>
            </a:pPr>
            <a:r>
              <a:rPr sz="2700" dirty="0"/>
              <a:t>Wu</a:t>
            </a:r>
            <a:r>
              <a:rPr sz="2700" spc="-65" dirty="0"/>
              <a:t> </a:t>
            </a:r>
            <a:r>
              <a:rPr sz="2700" spc="-75" dirty="0"/>
              <a:t>et</a:t>
            </a:r>
            <a:r>
              <a:rPr sz="2700" spc="-165" dirty="0"/>
              <a:t> </a:t>
            </a:r>
            <a:r>
              <a:rPr sz="2700" spc="-65" dirty="0"/>
              <a:t>al.</a:t>
            </a:r>
            <a:r>
              <a:rPr sz="2700" spc="-440" dirty="0"/>
              <a:t> </a:t>
            </a:r>
            <a:r>
              <a:rPr sz="2700" dirty="0"/>
              <a:t>(2023)</a:t>
            </a:r>
            <a:r>
              <a:rPr sz="2700" spc="-145" dirty="0"/>
              <a:t> </a:t>
            </a:r>
            <a:r>
              <a:rPr sz="2700" dirty="0"/>
              <a:t>-</a:t>
            </a:r>
            <a:r>
              <a:rPr sz="2700" spc="425" dirty="0"/>
              <a:t> </a:t>
            </a:r>
            <a:r>
              <a:rPr sz="2700" spc="50" dirty="0"/>
              <a:t>China</a:t>
            </a:r>
            <a:r>
              <a:rPr sz="2700" spc="-270" dirty="0"/>
              <a:t> </a:t>
            </a:r>
            <a:r>
              <a:rPr sz="2700" dirty="0"/>
              <a:t>(BISTU,</a:t>
            </a:r>
            <a:r>
              <a:rPr sz="2700" spc="-165" dirty="0"/>
              <a:t> </a:t>
            </a:r>
            <a:r>
              <a:rPr sz="2700" spc="-10" dirty="0"/>
              <a:t>Beijing)</a:t>
            </a:r>
            <a:endParaRPr sz="2700"/>
          </a:p>
          <a:p>
            <a:pPr marL="13970">
              <a:lnSpc>
                <a:spcPct val="100000"/>
              </a:lnSpc>
              <a:spcBef>
                <a:spcPts val="65"/>
              </a:spcBef>
            </a:pPr>
            <a:r>
              <a:rPr sz="2850" spc="-130" dirty="0"/>
              <a:t>Real-time</a:t>
            </a:r>
            <a:r>
              <a:rPr sz="2850" spc="-90" dirty="0"/>
              <a:t> </a:t>
            </a:r>
            <a:r>
              <a:rPr sz="2850" spc="-25" dirty="0"/>
              <a:t>robust</a:t>
            </a:r>
            <a:r>
              <a:rPr sz="2850" spc="-165" dirty="0"/>
              <a:t> </a:t>
            </a:r>
            <a:r>
              <a:rPr sz="2850" spc="-100" dirty="0"/>
              <a:t>optimization</a:t>
            </a:r>
            <a:r>
              <a:rPr sz="2850" spc="50" dirty="0"/>
              <a:t> </a:t>
            </a:r>
            <a:r>
              <a:rPr sz="2850" spc="-60" dirty="0"/>
              <a:t>of</a:t>
            </a:r>
            <a:r>
              <a:rPr sz="2850" spc="-225" dirty="0"/>
              <a:t> </a:t>
            </a:r>
            <a:r>
              <a:rPr sz="2850" spc="-80" dirty="0"/>
              <a:t>perishable</a:t>
            </a:r>
            <a:r>
              <a:rPr sz="2850" spc="-65" dirty="0"/>
              <a:t> </a:t>
            </a:r>
            <a:r>
              <a:rPr sz="2850" spc="-10" dirty="0"/>
              <a:t>supply</a:t>
            </a:r>
            <a:endParaRPr sz="2850"/>
          </a:p>
          <a:p>
            <a:pPr marL="12700">
              <a:lnSpc>
                <a:spcPct val="100000"/>
              </a:lnSpc>
              <a:spcBef>
                <a:spcPts val="85"/>
              </a:spcBef>
            </a:pPr>
            <a:r>
              <a:rPr sz="2800" spc="-20" dirty="0"/>
              <a:t>chains</a:t>
            </a:r>
            <a:r>
              <a:rPr sz="2800" spc="-160" dirty="0"/>
              <a:t> </a:t>
            </a:r>
            <a:r>
              <a:rPr sz="2800" spc="-20" dirty="0"/>
              <a:t>using</a:t>
            </a:r>
            <a:r>
              <a:rPr sz="2800" spc="-190" dirty="0"/>
              <a:t> </a:t>
            </a:r>
            <a:r>
              <a:rPr sz="2800" spc="-65" dirty="0"/>
              <a:t>Digital</a:t>
            </a:r>
            <a:r>
              <a:rPr sz="2800" spc="-145" dirty="0"/>
              <a:t> </a:t>
            </a:r>
            <a:r>
              <a:rPr sz="2800" spc="-10" dirty="0"/>
              <a:t>Twins</a:t>
            </a:r>
            <a:endParaRPr sz="2800"/>
          </a:p>
          <a:p>
            <a:pPr marL="15240">
              <a:lnSpc>
                <a:spcPct val="100000"/>
              </a:lnSpc>
              <a:spcBef>
                <a:spcPts val="45"/>
              </a:spcBef>
            </a:pPr>
            <a:r>
              <a:rPr sz="2850" spc="-45" dirty="0"/>
              <a:t>Developed</a:t>
            </a:r>
            <a:r>
              <a:rPr sz="2850" spc="-155" dirty="0"/>
              <a:t> </a:t>
            </a:r>
            <a:r>
              <a:rPr sz="2850" spc="-145" dirty="0"/>
              <a:t>real-</a:t>
            </a:r>
            <a:r>
              <a:rPr sz="2850" spc="-90" dirty="0"/>
              <a:t>time</a:t>
            </a:r>
            <a:r>
              <a:rPr sz="2850" dirty="0"/>
              <a:t> </a:t>
            </a:r>
            <a:r>
              <a:rPr sz="2850" spc="-105" dirty="0"/>
              <a:t>optimization</a:t>
            </a:r>
            <a:r>
              <a:rPr sz="2850" spc="-110" dirty="0"/>
              <a:t> </a:t>
            </a:r>
            <a:r>
              <a:rPr sz="2850" spc="-10" dirty="0"/>
              <a:t>model</a:t>
            </a:r>
            <a:endParaRPr sz="2850"/>
          </a:p>
          <a:p>
            <a:pPr marL="12700" marR="217804" indent="3175">
              <a:lnSpc>
                <a:spcPts val="3450"/>
              </a:lnSpc>
              <a:spcBef>
                <a:spcPts val="100"/>
              </a:spcBef>
              <a:tabLst>
                <a:tab pos="4045585" algn="l"/>
              </a:tabLst>
            </a:pPr>
            <a:r>
              <a:rPr sz="2800" spc="-25" dirty="0"/>
              <a:t>Enhanced</a:t>
            </a:r>
            <a:r>
              <a:rPr sz="2800" spc="-114" dirty="0"/>
              <a:t> </a:t>
            </a:r>
            <a:r>
              <a:rPr sz="2800" spc="-120" dirty="0"/>
              <a:t>real-</a:t>
            </a:r>
            <a:r>
              <a:rPr sz="2800" spc="-85" dirty="0"/>
              <a:t>time</a:t>
            </a:r>
            <a:r>
              <a:rPr sz="2800" spc="-95" dirty="0"/>
              <a:t> </a:t>
            </a:r>
            <a:r>
              <a:rPr sz="2800" spc="-20" dirty="0"/>
              <a:t>visi</a:t>
            </a:r>
            <a:r>
              <a:rPr sz="2800" dirty="0"/>
              <a:t>	ty</a:t>
            </a:r>
            <a:r>
              <a:rPr sz="2800" spc="-130" dirty="0"/>
              <a:t> </a:t>
            </a:r>
            <a:r>
              <a:rPr sz="2800" spc="-55" dirty="0"/>
              <a:t>and</a:t>
            </a:r>
            <a:r>
              <a:rPr sz="2800" spc="-125" dirty="0"/>
              <a:t> </a:t>
            </a:r>
            <a:r>
              <a:rPr sz="2800" spc="-50" dirty="0"/>
              <a:t>decision-making</a:t>
            </a:r>
            <a:r>
              <a:rPr sz="2800" spc="-160" dirty="0"/>
              <a:t> </a:t>
            </a:r>
            <a:r>
              <a:rPr sz="2800" spc="-100" dirty="0"/>
              <a:t>in </a:t>
            </a:r>
            <a:r>
              <a:rPr sz="2800" dirty="0"/>
              <a:t>supply</a:t>
            </a:r>
            <a:r>
              <a:rPr sz="2800" spc="-130" dirty="0"/>
              <a:t> </a:t>
            </a:r>
            <a:r>
              <a:rPr sz="2800" spc="-50" dirty="0"/>
              <a:t>chain</a:t>
            </a:r>
            <a:r>
              <a:rPr sz="2800" spc="-125" dirty="0"/>
              <a:t> </a:t>
            </a:r>
            <a:r>
              <a:rPr sz="2800" spc="-10" dirty="0"/>
              <a:t>operations.</a:t>
            </a:r>
            <a:endParaRPr sz="280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999744" y="1005541"/>
            <a:ext cx="16288512" cy="7770097"/>
          </a:xfrm>
          <a:prstGeom prst="rect">
            <a:avLst/>
          </a:prstGeom>
        </p:spPr>
      </p:pic>
      <p:sp>
        <p:nvSpPr>
          <p:cNvPr id="3" name="object 3"/>
          <p:cNvSpPr txBox="1"/>
          <p:nvPr/>
        </p:nvSpPr>
        <p:spPr>
          <a:xfrm>
            <a:off x="1390398" y="1043627"/>
            <a:ext cx="7096125" cy="3089910"/>
          </a:xfrm>
          <a:prstGeom prst="rect">
            <a:avLst/>
          </a:prstGeom>
        </p:spPr>
        <p:txBody>
          <a:bodyPr vert="horz" wrap="square" lIns="0" tIns="17145" rIns="0" bIns="0" rtlCol="0">
            <a:spAutoFit/>
          </a:bodyPr>
          <a:lstStyle/>
          <a:p>
            <a:pPr marL="38100" marR="117475" indent="2540">
              <a:lnSpc>
                <a:spcPct val="109600"/>
              </a:lnSpc>
              <a:spcBef>
                <a:spcPts val="135"/>
              </a:spcBef>
              <a:tabLst>
                <a:tab pos="1433195" algn="l"/>
                <a:tab pos="5054600" algn="l"/>
              </a:tabLst>
            </a:pPr>
            <a:r>
              <a:rPr sz="2600" dirty="0">
                <a:solidFill>
                  <a:srgbClr val="083B4D"/>
                </a:solidFill>
                <a:latin typeface="Arial MT"/>
                <a:cs typeface="Arial MT"/>
              </a:rPr>
              <a:t>Dr.</a:t>
            </a:r>
            <a:r>
              <a:rPr sz="2600" spc="-40" dirty="0">
                <a:solidFill>
                  <a:srgbClr val="083B4D"/>
                </a:solidFill>
                <a:latin typeface="Arial MT"/>
                <a:cs typeface="Arial MT"/>
              </a:rPr>
              <a:t> </a:t>
            </a:r>
            <a:r>
              <a:rPr sz="2600" dirty="0">
                <a:solidFill>
                  <a:srgbClr val="0C4969"/>
                </a:solidFill>
                <a:latin typeface="Arial MT"/>
                <a:cs typeface="Arial MT"/>
              </a:rPr>
              <a:t>Ali</a:t>
            </a:r>
            <a:r>
              <a:rPr sz="2600" spc="-45" dirty="0">
                <a:solidFill>
                  <a:srgbClr val="0C4969"/>
                </a:solidFill>
                <a:latin typeface="Arial MT"/>
                <a:cs typeface="Arial MT"/>
              </a:rPr>
              <a:t> </a:t>
            </a:r>
            <a:r>
              <a:rPr sz="2600" spc="-25" dirty="0">
                <a:solidFill>
                  <a:srgbClr val="18526E"/>
                </a:solidFill>
                <a:latin typeface="Arial MT"/>
                <a:cs typeface="Arial MT"/>
              </a:rPr>
              <a:t>et</a:t>
            </a:r>
            <a:r>
              <a:rPr sz="2600" dirty="0">
                <a:solidFill>
                  <a:srgbClr val="18526E"/>
                </a:solidFill>
                <a:latin typeface="Arial MT"/>
                <a:cs typeface="Arial MT"/>
              </a:rPr>
              <a:t>	</a:t>
            </a:r>
            <a:r>
              <a:rPr sz="2600" spc="50" dirty="0">
                <a:solidFill>
                  <a:srgbClr val="0C4F69"/>
                </a:solidFill>
                <a:latin typeface="Arial MT"/>
                <a:cs typeface="Arial MT"/>
              </a:rPr>
              <a:t>ol.</a:t>
            </a:r>
            <a:r>
              <a:rPr sz="2600" spc="-110" dirty="0">
                <a:solidFill>
                  <a:srgbClr val="0C4F69"/>
                </a:solidFill>
                <a:latin typeface="Arial MT"/>
                <a:cs typeface="Arial MT"/>
              </a:rPr>
              <a:t> </a:t>
            </a:r>
            <a:r>
              <a:rPr sz="2600" dirty="0">
                <a:solidFill>
                  <a:srgbClr val="0A4659"/>
                </a:solidFill>
                <a:latin typeface="Arial MT"/>
                <a:cs typeface="Arial MT"/>
              </a:rPr>
              <a:t>(2022)</a:t>
            </a:r>
            <a:r>
              <a:rPr sz="2600" spc="250" dirty="0">
                <a:solidFill>
                  <a:srgbClr val="0A4659"/>
                </a:solidFill>
                <a:latin typeface="Arial MT"/>
                <a:cs typeface="Arial MT"/>
              </a:rPr>
              <a:t> </a:t>
            </a:r>
            <a:r>
              <a:rPr sz="2600" dirty="0">
                <a:solidFill>
                  <a:srgbClr val="054B60"/>
                </a:solidFill>
                <a:latin typeface="Arial MT"/>
                <a:cs typeface="Arial MT"/>
              </a:rPr>
              <a:t>-</a:t>
            </a:r>
            <a:r>
              <a:rPr sz="2600" spc="490" dirty="0">
                <a:solidFill>
                  <a:srgbClr val="054B60"/>
                </a:solidFill>
                <a:latin typeface="Arial MT"/>
                <a:cs typeface="Arial MT"/>
              </a:rPr>
              <a:t> </a:t>
            </a:r>
            <a:r>
              <a:rPr sz="2600" dirty="0">
                <a:solidFill>
                  <a:srgbClr val="0F4860"/>
                </a:solidFill>
                <a:latin typeface="Arial MT"/>
                <a:cs typeface="Arial MT"/>
              </a:rPr>
              <a:t>Hgderobod,</a:t>
            </a:r>
            <a:r>
              <a:rPr sz="2600" spc="260" dirty="0">
                <a:solidFill>
                  <a:srgbClr val="0F4860"/>
                </a:solidFill>
                <a:latin typeface="Arial MT"/>
                <a:cs typeface="Arial MT"/>
              </a:rPr>
              <a:t> </a:t>
            </a:r>
            <a:r>
              <a:rPr sz="2600" spc="-10" dirty="0">
                <a:solidFill>
                  <a:srgbClr val="0E4660"/>
                </a:solidFill>
                <a:latin typeface="Arial MT"/>
                <a:cs typeface="Arial MT"/>
              </a:rPr>
              <a:t>Telongono </a:t>
            </a:r>
            <a:r>
              <a:rPr sz="2600" dirty="0">
                <a:solidFill>
                  <a:srgbClr val="0C425E"/>
                </a:solidFill>
                <a:latin typeface="Arial MT"/>
                <a:cs typeface="Arial MT"/>
              </a:rPr>
              <a:t>Food</a:t>
            </a:r>
            <a:r>
              <a:rPr sz="2600" spc="-65" dirty="0">
                <a:solidFill>
                  <a:srgbClr val="0C425E"/>
                </a:solidFill>
                <a:latin typeface="Arial MT"/>
                <a:cs typeface="Arial MT"/>
              </a:rPr>
              <a:t> </a:t>
            </a:r>
            <a:r>
              <a:rPr sz="2600" dirty="0">
                <a:solidFill>
                  <a:srgbClr val="0F3D5D"/>
                </a:solidFill>
                <a:latin typeface="Arial MT"/>
                <a:cs typeface="Arial MT"/>
              </a:rPr>
              <a:t>Waste</a:t>
            </a:r>
            <a:r>
              <a:rPr sz="2600" spc="-55" dirty="0">
                <a:solidFill>
                  <a:srgbClr val="0F3D5D"/>
                </a:solidFill>
                <a:latin typeface="Arial MT"/>
                <a:cs typeface="Arial MT"/>
              </a:rPr>
              <a:t> </a:t>
            </a:r>
            <a:r>
              <a:rPr sz="2600" spc="-20" dirty="0">
                <a:solidFill>
                  <a:srgbClr val="282828"/>
                </a:solidFill>
                <a:latin typeface="Arial MT"/>
                <a:cs typeface="Arial MT"/>
              </a:rPr>
              <a:t>Reduction</a:t>
            </a:r>
            <a:r>
              <a:rPr sz="2600" spc="-35" dirty="0">
                <a:solidFill>
                  <a:srgbClr val="282828"/>
                </a:solidFill>
                <a:latin typeface="Arial MT"/>
                <a:cs typeface="Arial MT"/>
              </a:rPr>
              <a:t> </a:t>
            </a:r>
            <a:r>
              <a:rPr sz="2600" dirty="0">
                <a:solidFill>
                  <a:srgbClr val="233B4F"/>
                </a:solidFill>
                <a:latin typeface="Arial MT"/>
                <a:cs typeface="Arial MT"/>
              </a:rPr>
              <a:t>through</a:t>
            </a:r>
            <a:r>
              <a:rPr sz="2600" spc="5" dirty="0">
                <a:solidFill>
                  <a:srgbClr val="233B4F"/>
                </a:solidFill>
                <a:latin typeface="Arial MT"/>
                <a:cs typeface="Arial MT"/>
              </a:rPr>
              <a:t> </a:t>
            </a:r>
            <a:r>
              <a:rPr sz="2600" spc="-10" dirty="0">
                <a:solidFill>
                  <a:srgbClr val="163B46"/>
                </a:solidFill>
                <a:latin typeface="Arial MT"/>
                <a:cs typeface="Arial MT"/>
              </a:rPr>
              <a:t>Predictive </a:t>
            </a:r>
            <a:r>
              <a:rPr sz="2600" spc="-10" dirty="0">
                <a:solidFill>
                  <a:srgbClr val="1A1A1A"/>
                </a:solidFill>
                <a:latin typeface="Arial MT"/>
                <a:cs typeface="Arial MT"/>
              </a:rPr>
              <a:t>Modeling</a:t>
            </a:r>
            <a:r>
              <a:rPr sz="2600" spc="60" dirty="0">
                <a:solidFill>
                  <a:srgbClr val="1A1A1A"/>
                </a:solidFill>
                <a:latin typeface="Arial MT"/>
                <a:cs typeface="Arial MT"/>
              </a:rPr>
              <a:t> </a:t>
            </a:r>
            <a:r>
              <a:rPr sz="2600" dirty="0">
                <a:solidFill>
                  <a:srgbClr val="1F4D62"/>
                </a:solidFill>
                <a:latin typeface="Arial MT"/>
                <a:cs typeface="Arial MT"/>
              </a:rPr>
              <a:t>and</a:t>
            </a:r>
            <a:r>
              <a:rPr sz="2600" spc="-50" dirty="0">
                <a:solidFill>
                  <a:srgbClr val="1F4D62"/>
                </a:solidFill>
                <a:latin typeface="Arial MT"/>
                <a:cs typeface="Arial MT"/>
              </a:rPr>
              <a:t> </a:t>
            </a:r>
            <a:r>
              <a:rPr sz="2600" spc="-35" dirty="0">
                <a:solidFill>
                  <a:srgbClr val="343434"/>
                </a:solidFill>
                <a:latin typeface="Arial MT"/>
                <a:cs typeface="Arial MT"/>
              </a:rPr>
              <a:t>Al-</a:t>
            </a:r>
            <a:r>
              <a:rPr sz="2600" dirty="0">
                <a:solidFill>
                  <a:srgbClr val="343434"/>
                </a:solidFill>
                <a:latin typeface="Arial MT"/>
                <a:cs typeface="Arial MT"/>
              </a:rPr>
              <a:t>Driven</a:t>
            </a:r>
            <a:r>
              <a:rPr sz="2600" spc="-20" dirty="0">
                <a:solidFill>
                  <a:srgbClr val="343434"/>
                </a:solidFill>
                <a:latin typeface="Arial MT"/>
                <a:cs typeface="Arial MT"/>
              </a:rPr>
              <a:t> </a:t>
            </a:r>
            <a:r>
              <a:rPr sz="2600" spc="-10" dirty="0">
                <a:solidFill>
                  <a:srgbClr val="384957"/>
                </a:solidFill>
                <a:latin typeface="Arial MT"/>
                <a:cs typeface="Arial MT"/>
              </a:rPr>
              <a:t>Inventory</a:t>
            </a:r>
            <a:r>
              <a:rPr sz="2600" dirty="0">
                <a:solidFill>
                  <a:srgbClr val="384957"/>
                </a:solidFill>
                <a:latin typeface="Arial MT"/>
                <a:cs typeface="Arial MT"/>
              </a:rPr>
              <a:t>	</a:t>
            </a:r>
            <a:r>
              <a:rPr sz="2600" spc="-15" dirty="0">
                <a:solidFill>
                  <a:srgbClr val="1F1F1F"/>
                </a:solidFill>
                <a:latin typeface="Arial MT"/>
                <a:cs typeface="Arial MT"/>
              </a:rPr>
              <a:t>Management </a:t>
            </a:r>
            <a:r>
              <a:rPr sz="2650" spc="-30" dirty="0">
                <a:solidFill>
                  <a:srgbClr val="161616"/>
                </a:solidFill>
                <a:latin typeface="Arial MT"/>
                <a:cs typeface="Arial MT"/>
              </a:rPr>
              <a:t>Evaluated</a:t>
            </a:r>
            <a:r>
              <a:rPr sz="2650" spc="-165" dirty="0">
                <a:solidFill>
                  <a:srgbClr val="161616"/>
                </a:solidFill>
                <a:latin typeface="Arial MT"/>
                <a:cs typeface="Arial MT"/>
              </a:rPr>
              <a:t> </a:t>
            </a:r>
            <a:r>
              <a:rPr sz="2650" spc="-10" dirty="0">
                <a:solidFill>
                  <a:srgbClr val="2D2D2D"/>
                </a:solidFill>
                <a:latin typeface="Arial MT"/>
                <a:cs typeface="Arial MT"/>
              </a:rPr>
              <a:t>predictive</a:t>
            </a:r>
            <a:r>
              <a:rPr sz="2650" spc="5" dirty="0">
                <a:solidFill>
                  <a:srgbClr val="2D2D2D"/>
                </a:solidFill>
                <a:latin typeface="Arial MT"/>
                <a:cs typeface="Arial MT"/>
              </a:rPr>
              <a:t> </a:t>
            </a:r>
            <a:r>
              <a:rPr sz="2650" dirty="0">
                <a:solidFill>
                  <a:srgbClr val="161616"/>
                </a:solidFill>
                <a:latin typeface="Arial MT"/>
                <a:cs typeface="Arial MT"/>
              </a:rPr>
              <a:t>modeling</a:t>
            </a:r>
            <a:r>
              <a:rPr sz="2650" spc="-60" dirty="0">
                <a:solidFill>
                  <a:srgbClr val="161616"/>
                </a:solidFill>
                <a:latin typeface="Arial MT"/>
                <a:cs typeface="Arial MT"/>
              </a:rPr>
              <a:t> </a:t>
            </a:r>
            <a:r>
              <a:rPr sz="2650" dirty="0">
                <a:solidFill>
                  <a:srgbClr val="0C3B4F"/>
                </a:solidFill>
                <a:latin typeface="Arial MT"/>
                <a:cs typeface="Arial MT"/>
              </a:rPr>
              <a:t>and</a:t>
            </a:r>
            <a:r>
              <a:rPr sz="2650" spc="-90" dirty="0">
                <a:solidFill>
                  <a:srgbClr val="0C3B4F"/>
                </a:solidFill>
                <a:latin typeface="Arial MT"/>
                <a:cs typeface="Arial MT"/>
              </a:rPr>
              <a:t> </a:t>
            </a:r>
            <a:r>
              <a:rPr sz="2650" spc="-170" dirty="0">
                <a:solidFill>
                  <a:srgbClr val="003F4B"/>
                </a:solidFill>
                <a:latin typeface="Arial MT"/>
                <a:cs typeface="Arial MT"/>
              </a:rPr>
              <a:t>AI</a:t>
            </a:r>
            <a:r>
              <a:rPr sz="2650" spc="-10" dirty="0">
                <a:solidFill>
                  <a:srgbClr val="003F4B"/>
                </a:solidFill>
                <a:latin typeface="Arial MT"/>
                <a:cs typeface="Arial MT"/>
              </a:rPr>
              <a:t> </a:t>
            </a:r>
            <a:r>
              <a:rPr sz="2650" spc="-25" dirty="0">
                <a:solidFill>
                  <a:srgbClr val="1F4657"/>
                </a:solidFill>
                <a:latin typeface="Arial MT"/>
                <a:cs typeface="Arial MT"/>
              </a:rPr>
              <a:t>for </a:t>
            </a:r>
            <a:r>
              <a:rPr sz="2650" dirty="0">
                <a:solidFill>
                  <a:srgbClr val="1F1F1F"/>
                </a:solidFill>
                <a:latin typeface="Arial MT"/>
                <a:cs typeface="Arial MT"/>
              </a:rPr>
              <a:t>inventory</a:t>
            </a:r>
            <a:r>
              <a:rPr sz="2650" spc="125" dirty="0">
                <a:solidFill>
                  <a:srgbClr val="1F1F1F"/>
                </a:solidFill>
                <a:latin typeface="Arial MT"/>
                <a:cs typeface="Arial MT"/>
              </a:rPr>
              <a:t> </a:t>
            </a:r>
            <a:r>
              <a:rPr sz="2650" dirty="0">
                <a:solidFill>
                  <a:srgbClr val="333333"/>
                </a:solidFill>
                <a:latin typeface="Arial MT"/>
                <a:cs typeface="Arial MT"/>
              </a:rPr>
              <a:t>in</a:t>
            </a:r>
            <a:r>
              <a:rPr sz="2650" spc="-160" dirty="0">
                <a:solidFill>
                  <a:srgbClr val="333333"/>
                </a:solidFill>
                <a:latin typeface="Arial MT"/>
                <a:cs typeface="Arial MT"/>
              </a:rPr>
              <a:t> </a:t>
            </a:r>
            <a:r>
              <a:rPr sz="2650" spc="-10" dirty="0">
                <a:solidFill>
                  <a:srgbClr val="23444D"/>
                </a:solidFill>
                <a:latin typeface="Arial MT"/>
                <a:cs typeface="Arial MT"/>
              </a:rPr>
              <a:t>reducing</a:t>
            </a:r>
            <a:r>
              <a:rPr sz="2650" spc="50" dirty="0">
                <a:solidFill>
                  <a:srgbClr val="23444D"/>
                </a:solidFill>
                <a:latin typeface="Arial MT"/>
                <a:cs typeface="Arial MT"/>
              </a:rPr>
              <a:t> </a:t>
            </a:r>
            <a:r>
              <a:rPr sz="2650" dirty="0">
                <a:solidFill>
                  <a:srgbClr val="264254"/>
                </a:solidFill>
                <a:latin typeface="Arial MT"/>
                <a:cs typeface="Arial MT"/>
              </a:rPr>
              <a:t>food</a:t>
            </a:r>
            <a:r>
              <a:rPr sz="2650" spc="-70" dirty="0">
                <a:solidFill>
                  <a:srgbClr val="264254"/>
                </a:solidFill>
                <a:latin typeface="Arial MT"/>
                <a:cs typeface="Arial MT"/>
              </a:rPr>
              <a:t> </a:t>
            </a:r>
            <a:r>
              <a:rPr sz="2650" spc="-10" dirty="0">
                <a:solidFill>
                  <a:srgbClr val="132F42"/>
                </a:solidFill>
                <a:latin typeface="Arial MT"/>
                <a:cs typeface="Arial MT"/>
              </a:rPr>
              <a:t>waste.</a:t>
            </a:r>
            <a:endParaRPr sz="2650">
              <a:latin typeface="Arial MT"/>
              <a:cs typeface="Arial MT"/>
            </a:endParaRPr>
          </a:p>
          <a:p>
            <a:pPr marL="50800">
              <a:lnSpc>
                <a:spcPct val="100000"/>
              </a:lnSpc>
              <a:spcBef>
                <a:spcPts val="325"/>
              </a:spcBef>
            </a:pPr>
            <a:r>
              <a:rPr sz="2300" dirty="0">
                <a:solidFill>
                  <a:srgbClr val="133F5D"/>
                </a:solidFill>
                <a:latin typeface="Arial MT"/>
                <a:cs typeface="Arial MT"/>
              </a:rPr>
              <a:t>L</a:t>
            </a:r>
            <a:r>
              <a:rPr sz="2600" dirty="0">
                <a:solidFill>
                  <a:srgbClr val="133F5D"/>
                </a:solidFill>
                <a:latin typeface="Arial MT"/>
                <a:cs typeface="Arial MT"/>
              </a:rPr>
              <a:t>ed</a:t>
            </a:r>
            <a:r>
              <a:rPr sz="2600" spc="-114" dirty="0">
                <a:solidFill>
                  <a:srgbClr val="133F5D"/>
                </a:solidFill>
                <a:latin typeface="Arial MT"/>
                <a:cs typeface="Arial MT"/>
              </a:rPr>
              <a:t> </a:t>
            </a:r>
            <a:r>
              <a:rPr sz="2600" spc="60" dirty="0">
                <a:solidFill>
                  <a:srgbClr val="24485D"/>
                </a:solidFill>
                <a:latin typeface="Arial MT"/>
                <a:cs typeface="Arial MT"/>
              </a:rPr>
              <a:t>to</a:t>
            </a:r>
            <a:r>
              <a:rPr sz="2600" spc="-60" dirty="0">
                <a:solidFill>
                  <a:srgbClr val="24485D"/>
                </a:solidFill>
                <a:latin typeface="Arial MT"/>
                <a:cs typeface="Arial MT"/>
              </a:rPr>
              <a:t> </a:t>
            </a:r>
            <a:r>
              <a:rPr sz="2600" dirty="0">
                <a:solidFill>
                  <a:srgbClr val="3A3A3A"/>
                </a:solidFill>
                <a:latin typeface="Arial MT"/>
                <a:cs typeface="Arial MT"/>
              </a:rPr>
              <a:t>optimized</a:t>
            </a:r>
            <a:r>
              <a:rPr sz="2600" spc="145" dirty="0">
                <a:solidFill>
                  <a:srgbClr val="3A3A3A"/>
                </a:solidFill>
                <a:latin typeface="Arial MT"/>
                <a:cs typeface="Arial MT"/>
              </a:rPr>
              <a:t> </a:t>
            </a:r>
            <a:r>
              <a:rPr sz="2600" dirty="0">
                <a:solidFill>
                  <a:srgbClr val="1C3D4F"/>
                </a:solidFill>
                <a:latin typeface="Arial MT"/>
                <a:cs typeface="Arial MT"/>
              </a:rPr>
              <a:t>storage</a:t>
            </a:r>
            <a:r>
              <a:rPr sz="2600" spc="10" dirty="0">
                <a:solidFill>
                  <a:srgbClr val="1C3D4F"/>
                </a:solidFill>
                <a:latin typeface="Arial MT"/>
                <a:cs typeface="Arial MT"/>
              </a:rPr>
              <a:t> </a:t>
            </a:r>
            <a:r>
              <a:rPr sz="2600" dirty="0">
                <a:solidFill>
                  <a:srgbClr val="1F4F74"/>
                </a:solidFill>
                <a:latin typeface="Arial MT"/>
                <a:cs typeface="Arial MT"/>
              </a:rPr>
              <a:t>and</a:t>
            </a:r>
            <a:r>
              <a:rPr sz="2600" spc="30" dirty="0">
                <a:solidFill>
                  <a:srgbClr val="1F4F74"/>
                </a:solidFill>
                <a:latin typeface="Arial MT"/>
                <a:cs typeface="Arial MT"/>
              </a:rPr>
              <a:t> </a:t>
            </a:r>
            <a:r>
              <a:rPr sz="2600" spc="-90" dirty="0">
                <a:solidFill>
                  <a:srgbClr val="1F3B52"/>
                </a:solidFill>
                <a:latin typeface="Arial MT"/>
                <a:cs typeface="Arial MT"/>
              </a:rPr>
              <a:t>a</a:t>
            </a:r>
            <a:r>
              <a:rPr sz="2600" spc="-175" dirty="0">
                <a:solidFill>
                  <a:srgbClr val="1F3B52"/>
                </a:solidFill>
                <a:latin typeface="Arial MT"/>
                <a:cs typeface="Arial MT"/>
              </a:rPr>
              <a:t> </a:t>
            </a:r>
            <a:r>
              <a:rPr sz="2600" spc="-55" dirty="0">
                <a:solidFill>
                  <a:srgbClr val="3A3A3A"/>
                </a:solidFill>
                <a:latin typeface="Arial MT"/>
                <a:cs typeface="Arial MT"/>
              </a:rPr>
              <a:t>15</a:t>
            </a:r>
            <a:r>
              <a:rPr sz="1725" spc="-82" baseline="43478" dirty="0">
                <a:solidFill>
                  <a:srgbClr val="3A3A3A"/>
                </a:solidFill>
                <a:latin typeface="Arial MT"/>
                <a:cs typeface="Arial MT"/>
              </a:rPr>
              <a:t>0</a:t>
            </a:r>
            <a:r>
              <a:rPr sz="2600" spc="-55" dirty="0">
                <a:solidFill>
                  <a:srgbClr val="3A3A3A"/>
                </a:solidFill>
                <a:latin typeface="Arial MT"/>
                <a:cs typeface="Arial MT"/>
              </a:rPr>
              <a:t>/»</a:t>
            </a:r>
            <a:r>
              <a:rPr sz="2600" spc="-55" dirty="0">
                <a:solidFill>
                  <a:srgbClr val="1C4259"/>
                </a:solidFill>
                <a:latin typeface="Arial MT"/>
                <a:cs typeface="Arial MT"/>
              </a:rPr>
              <a:t>decrease</a:t>
            </a:r>
            <a:r>
              <a:rPr sz="2600" spc="80" dirty="0">
                <a:solidFill>
                  <a:srgbClr val="1C4259"/>
                </a:solidFill>
                <a:latin typeface="Arial MT"/>
                <a:cs typeface="Arial MT"/>
              </a:rPr>
              <a:t> </a:t>
            </a:r>
            <a:r>
              <a:rPr sz="2600" spc="-25" dirty="0">
                <a:solidFill>
                  <a:srgbClr val="234254"/>
                </a:solidFill>
                <a:latin typeface="Arial MT"/>
                <a:cs typeface="Arial MT"/>
              </a:rPr>
              <a:t>in</a:t>
            </a:r>
            <a:endParaRPr sz="2600">
              <a:latin typeface="Arial MT"/>
              <a:cs typeface="Arial MT"/>
            </a:endParaRPr>
          </a:p>
          <a:p>
            <a:pPr marL="43815">
              <a:lnSpc>
                <a:spcPct val="100000"/>
              </a:lnSpc>
              <a:spcBef>
                <a:spcPts val="360"/>
              </a:spcBef>
            </a:pPr>
            <a:r>
              <a:rPr sz="2550" dirty="0">
                <a:solidFill>
                  <a:srgbClr val="383838"/>
                </a:solidFill>
                <a:latin typeface="Arial MT"/>
                <a:cs typeface="Arial MT"/>
              </a:rPr>
              <a:t>spoiled</a:t>
            </a:r>
            <a:r>
              <a:rPr sz="2550" spc="65" dirty="0">
                <a:solidFill>
                  <a:srgbClr val="383838"/>
                </a:solidFill>
                <a:latin typeface="Arial MT"/>
                <a:cs typeface="Arial MT"/>
              </a:rPr>
              <a:t> </a:t>
            </a:r>
            <a:r>
              <a:rPr sz="2550" spc="-10" dirty="0">
                <a:solidFill>
                  <a:srgbClr val="282828"/>
                </a:solidFill>
                <a:latin typeface="Arial MT"/>
                <a:cs typeface="Arial MT"/>
              </a:rPr>
              <a:t>inventory.</a:t>
            </a:r>
            <a:endParaRPr sz="2550">
              <a:latin typeface="Arial MT"/>
              <a:cs typeface="Arial MT"/>
            </a:endParaRPr>
          </a:p>
        </p:txBody>
      </p:sp>
      <p:sp>
        <p:nvSpPr>
          <p:cNvPr id="4" name="object 4"/>
          <p:cNvSpPr txBox="1"/>
          <p:nvPr/>
        </p:nvSpPr>
        <p:spPr>
          <a:xfrm>
            <a:off x="1422896" y="4670942"/>
            <a:ext cx="7306945" cy="2226945"/>
          </a:xfrm>
          <a:prstGeom prst="rect">
            <a:avLst/>
          </a:prstGeom>
        </p:spPr>
        <p:txBody>
          <a:bodyPr vert="horz" wrap="square" lIns="0" tIns="21590" rIns="0" bIns="0" rtlCol="0">
            <a:spAutoFit/>
          </a:bodyPr>
          <a:lstStyle/>
          <a:p>
            <a:pPr marL="12700" marR="5080" algn="just">
              <a:lnSpc>
                <a:spcPct val="97900"/>
              </a:lnSpc>
              <a:spcBef>
                <a:spcPts val="170"/>
              </a:spcBef>
            </a:pPr>
            <a:r>
              <a:rPr sz="2950" spc="-140" dirty="0">
                <a:solidFill>
                  <a:srgbClr val="0C4467"/>
                </a:solidFill>
                <a:latin typeface="Trebuchet MS"/>
                <a:cs typeface="Trebuchet MS"/>
              </a:rPr>
              <a:t>Borigarde</a:t>
            </a:r>
            <a:r>
              <a:rPr sz="2950" spc="-90" dirty="0">
                <a:solidFill>
                  <a:srgbClr val="0C4467"/>
                </a:solidFill>
                <a:latin typeface="Trebuchet MS"/>
                <a:cs typeface="Trebuchet MS"/>
              </a:rPr>
              <a:t> </a:t>
            </a:r>
            <a:r>
              <a:rPr sz="2950" spc="-430" dirty="0">
                <a:solidFill>
                  <a:srgbClr val="084459"/>
                </a:solidFill>
                <a:latin typeface="Trebuchet MS"/>
                <a:cs typeface="Trebuchet MS"/>
              </a:rPr>
              <a:t>et</a:t>
            </a:r>
            <a:r>
              <a:rPr sz="2950" spc="204" dirty="0">
                <a:solidFill>
                  <a:srgbClr val="084459"/>
                </a:solidFill>
                <a:latin typeface="Trebuchet MS"/>
                <a:cs typeface="Trebuchet MS"/>
              </a:rPr>
              <a:t> </a:t>
            </a:r>
            <a:r>
              <a:rPr sz="2950" spc="-395" dirty="0">
                <a:solidFill>
                  <a:srgbClr val="084869"/>
                </a:solidFill>
                <a:latin typeface="Trebuchet MS"/>
                <a:cs typeface="Trebuchet MS"/>
              </a:rPr>
              <a:t>al.</a:t>
            </a:r>
            <a:r>
              <a:rPr sz="2950" spc="175" dirty="0">
                <a:solidFill>
                  <a:srgbClr val="084869"/>
                </a:solidFill>
                <a:latin typeface="Trebuchet MS"/>
                <a:cs typeface="Trebuchet MS"/>
              </a:rPr>
              <a:t> </a:t>
            </a:r>
            <a:r>
              <a:rPr sz="2950" spc="-150" dirty="0">
                <a:solidFill>
                  <a:srgbClr val="07425B"/>
                </a:solidFill>
                <a:latin typeface="Trebuchet MS"/>
                <a:cs typeface="Trebuchet MS"/>
              </a:rPr>
              <a:t>(2024)</a:t>
            </a:r>
            <a:r>
              <a:rPr sz="2950" spc="-75" dirty="0">
                <a:solidFill>
                  <a:srgbClr val="07425B"/>
                </a:solidFill>
                <a:latin typeface="Trebuchet MS"/>
                <a:cs typeface="Trebuchet MS"/>
              </a:rPr>
              <a:t> </a:t>
            </a:r>
            <a:r>
              <a:rPr sz="2950" dirty="0">
                <a:solidFill>
                  <a:srgbClr val="18444D"/>
                </a:solidFill>
                <a:latin typeface="Trebuchet MS"/>
                <a:cs typeface="Trebuchet MS"/>
              </a:rPr>
              <a:t>-</a:t>
            </a:r>
            <a:r>
              <a:rPr sz="2950" spc="-60" dirty="0">
                <a:solidFill>
                  <a:srgbClr val="18444D"/>
                </a:solidFill>
                <a:latin typeface="Trebuchet MS"/>
                <a:cs typeface="Trebuchet MS"/>
              </a:rPr>
              <a:t> </a:t>
            </a:r>
            <a:r>
              <a:rPr sz="2950" spc="-125" dirty="0">
                <a:solidFill>
                  <a:srgbClr val="23566E"/>
                </a:solidFill>
                <a:latin typeface="Trebuchet MS"/>
                <a:cs typeface="Trebuchet MS"/>
              </a:rPr>
              <a:t>Kolhapur,</a:t>
            </a:r>
            <a:r>
              <a:rPr sz="2950" spc="254" dirty="0">
                <a:solidFill>
                  <a:srgbClr val="23566E"/>
                </a:solidFill>
                <a:latin typeface="Trebuchet MS"/>
                <a:cs typeface="Trebuchet MS"/>
              </a:rPr>
              <a:t> </a:t>
            </a:r>
            <a:r>
              <a:rPr sz="2950" spc="-60" dirty="0">
                <a:solidFill>
                  <a:srgbClr val="053D50"/>
                </a:solidFill>
                <a:latin typeface="Trebuchet MS"/>
                <a:cs typeface="Trebuchet MS"/>
              </a:rPr>
              <a:t>Maharashtra </a:t>
            </a:r>
            <a:r>
              <a:rPr sz="2950" spc="-140" dirty="0">
                <a:solidFill>
                  <a:srgbClr val="0A3438"/>
                </a:solidFill>
                <a:latin typeface="Trebuchet MS"/>
                <a:cs typeface="Trebuchet MS"/>
              </a:rPr>
              <a:t>Use</a:t>
            </a:r>
            <a:r>
              <a:rPr sz="2950" spc="-80" dirty="0">
                <a:solidFill>
                  <a:srgbClr val="0A3438"/>
                </a:solidFill>
                <a:latin typeface="Trebuchet MS"/>
                <a:cs typeface="Trebuchet MS"/>
              </a:rPr>
              <a:t> </a:t>
            </a:r>
            <a:r>
              <a:rPr sz="2950" spc="-95" dirty="0">
                <a:solidFill>
                  <a:srgbClr val="053F4D"/>
                </a:solidFill>
                <a:latin typeface="Trebuchet MS"/>
                <a:cs typeface="Trebuchet MS"/>
              </a:rPr>
              <a:t>of</a:t>
            </a:r>
            <a:r>
              <a:rPr sz="2950" spc="-130" dirty="0">
                <a:solidFill>
                  <a:srgbClr val="053F4D"/>
                </a:solidFill>
                <a:latin typeface="Trebuchet MS"/>
                <a:cs typeface="Trebuchet MS"/>
              </a:rPr>
              <a:t> </a:t>
            </a:r>
            <a:r>
              <a:rPr sz="2950" spc="-140" dirty="0">
                <a:solidFill>
                  <a:srgbClr val="01415B"/>
                </a:solidFill>
                <a:latin typeface="Trebuchet MS"/>
                <a:cs typeface="Trebuchet MS"/>
              </a:rPr>
              <a:t>Machine</a:t>
            </a:r>
            <a:r>
              <a:rPr sz="2950" spc="-80" dirty="0">
                <a:solidFill>
                  <a:srgbClr val="01415B"/>
                </a:solidFill>
                <a:latin typeface="Trebuchet MS"/>
                <a:cs typeface="Trebuchet MS"/>
              </a:rPr>
              <a:t> </a:t>
            </a:r>
            <a:r>
              <a:rPr sz="2950" spc="-145" dirty="0">
                <a:solidFill>
                  <a:srgbClr val="1A505B"/>
                </a:solidFill>
                <a:latin typeface="Trebuchet MS"/>
                <a:cs typeface="Trebuchet MS"/>
              </a:rPr>
              <a:t>Learning</a:t>
            </a:r>
            <a:r>
              <a:rPr sz="2950" spc="-65" dirty="0">
                <a:solidFill>
                  <a:srgbClr val="1A505B"/>
                </a:solidFill>
                <a:latin typeface="Trebuchet MS"/>
                <a:cs typeface="Trebuchet MS"/>
              </a:rPr>
              <a:t> </a:t>
            </a:r>
            <a:r>
              <a:rPr sz="2950" spc="-145" dirty="0">
                <a:solidFill>
                  <a:srgbClr val="265B70"/>
                </a:solidFill>
                <a:latin typeface="Trebuchet MS"/>
                <a:cs typeface="Trebuchet MS"/>
              </a:rPr>
              <a:t>and</a:t>
            </a:r>
            <a:r>
              <a:rPr sz="2950" spc="-65" dirty="0">
                <a:solidFill>
                  <a:srgbClr val="265B70"/>
                </a:solidFill>
                <a:latin typeface="Trebuchet MS"/>
                <a:cs typeface="Trebuchet MS"/>
              </a:rPr>
              <a:t> </a:t>
            </a:r>
            <a:r>
              <a:rPr sz="2950" spc="-254" dirty="0">
                <a:solidFill>
                  <a:srgbClr val="083D57"/>
                </a:solidFill>
                <a:latin typeface="Trebuchet MS"/>
                <a:cs typeface="Trebuchet MS"/>
              </a:rPr>
              <a:t>Al</a:t>
            </a:r>
            <a:r>
              <a:rPr sz="2950" spc="70" dirty="0">
                <a:solidFill>
                  <a:srgbClr val="083D57"/>
                </a:solidFill>
                <a:latin typeface="Trebuchet MS"/>
                <a:cs typeface="Trebuchet MS"/>
              </a:rPr>
              <a:t> </a:t>
            </a:r>
            <a:r>
              <a:rPr sz="2950" spc="-415" dirty="0">
                <a:solidFill>
                  <a:srgbClr val="013844"/>
                </a:solidFill>
                <a:latin typeface="Trebuchet MS"/>
                <a:cs typeface="Trebuchet MS"/>
              </a:rPr>
              <a:t>in</a:t>
            </a:r>
            <a:r>
              <a:rPr sz="2950" spc="190" dirty="0">
                <a:solidFill>
                  <a:srgbClr val="013844"/>
                </a:solidFill>
                <a:latin typeface="Trebuchet MS"/>
                <a:cs typeface="Trebuchet MS"/>
              </a:rPr>
              <a:t> </a:t>
            </a:r>
            <a:r>
              <a:rPr sz="2950" spc="-100" dirty="0">
                <a:solidFill>
                  <a:srgbClr val="234F5E"/>
                </a:solidFill>
                <a:latin typeface="Trebuchet MS"/>
                <a:cs typeface="Trebuchet MS"/>
              </a:rPr>
              <a:t>food </a:t>
            </a:r>
            <a:r>
              <a:rPr sz="2950" spc="-90" dirty="0">
                <a:solidFill>
                  <a:srgbClr val="1D4450"/>
                </a:solidFill>
                <a:latin typeface="Trebuchet MS"/>
                <a:cs typeface="Trebuchet MS"/>
              </a:rPr>
              <a:t>spoilage </a:t>
            </a:r>
            <a:r>
              <a:rPr sz="2950" spc="-65" dirty="0">
                <a:solidFill>
                  <a:srgbClr val="164462"/>
                </a:solidFill>
                <a:latin typeface="Trebuchet MS"/>
                <a:cs typeface="Trebuchet MS"/>
              </a:rPr>
              <a:t>detection</a:t>
            </a:r>
            <a:endParaRPr sz="2950">
              <a:latin typeface="Trebuchet MS"/>
              <a:cs typeface="Trebuchet MS"/>
            </a:endParaRPr>
          </a:p>
          <a:p>
            <a:pPr marL="20955" marR="2442210" indent="-8890" algn="just">
              <a:lnSpc>
                <a:spcPts val="3450"/>
              </a:lnSpc>
              <a:spcBef>
                <a:spcPts val="60"/>
              </a:spcBef>
            </a:pPr>
            <a:r>
              <a:rPr sz="2950" spc="-160" dirty="0">
                <a:solidFill>
                  <a:srgbClr val="1C4959"/>
                </a:solidFill>
                <a:latin typeface="Trebuchet MS"/>
                <a:cs typeface="Trebuchet MS"/>
              </a:rPr>
              <a:t>Early</a:t>
            </a:r>
            <a:r>
              <a:rPr sz="2950" spc="-60" dirty="0">
                <a:solidFill>
                  <a:srgbClr val="1C4959"/>
                </a:solidFill>
                <a:latin typeface="Trebuchet MS"/>
                <a:cs typeface="Trebuchet MS"/>
              </a:rPr>
              <a:t> </a:t>
            </a:r>
            <a:r>
              <a:rPr sz="2950" spc="-160" dirty="0">
                <a:solidFill>
                  <a:srgbClr val="11495D"/>
                </a:solidFill>
                <a:latin typeface="Trebuchet MS"/>
                <a:cs typeface="Trebuchet MS"/>
              </a:rPr>
              <a:t>detection</a:t>
            </a:r>
            <a:r>
              <a:rPr sz="2950" spc="-45" dirty="0">
                <a:solidFill>
                  <a:srgbClr val="11495D"/>
                </a:solidFill>
                <a:latin typeface="Trebuchet MS"/>
                <a:cs typeface="Trebuchet MS"/>
              </a:rPr>
              <a:t> </a:t>
            </a:r>
            <a:r>
              <a:rPr sz="2950" spc="-305" dirty="0">
                <a:solidFill>
                  <a:srgbClr val="033148"/>
                </a:solidFill>
                <a:latin typeface="Trebuchet MS"/>
                <a:cs typeface="Trebuchet MS"/>
              </a:rPr>
              <a:t>of</a:t>
            </a:r>
            <a:r>
              <a:rPr sz="2950" spc="80" dirty="0">
                <a:solidFill>
                  <a:srgbClr val="033148"/>
                </a:solidFill>
                <a:latin typeface="Trebuchet MS"/>
                <a:cs typeface="Trebuchet MS"/>
              </a:rPr>
              <a:t> </a:t>
            </a:r>
            <a:r>
              <a:rPr sz="2950" spc="-100" dirty="0">
                <a:solidFill>
                  <a:srgbClr val="18495E"/>
                </a:solidFill>
                <a:latin typeface="Trebuchet MS"/>
                <a:cs typeface="Trebuchet MS"/>
              </a:rPr>
              <a:t>food</a:t>
            </a:r>
            <a:r>
              <a:rPr sz="2950" spc="-40" dirty="0">
                <a:solidFill>
                  <a:srgbClr val="18495E"/>
                </a:solidFill>
                <a:latin typeface="Trebuchet MS"/>
                <a:cs typeface="Trebuchet MS"/>
              </a:rPr>
              <a:t> </a:t>
            </a:r>
            <a:r>
              <a:rPr sz="2950" spc="-105" dirty="0">
                <a:solidFill>
                  <a:srgbClr val="164656"/>
                </a:solidFill>
                <a:latin typeface="Trebuchet MS"/>
                <a:cs typeface="Trebuchet MS"/>
              </a:rPr>
              <a:t>spoilage </a:t>
            </a:r>
            <a:r>
              <a:rPr sz="2950" spc="-175" dirty="0">
                <a:solidFill>
                  <a:srgbClr val="0F465B"/>
                </a:solidFill>
                <a:latin typeface="Trebuchet MS"/>
                <a:cs typeface="Trebuchet MS"/>
              </a:rPr>
              <a:t>AI</a:t>
            </a:r>
            <a:r>
              <a:rPr sz="2950" spc="-185" dirty="0">
                <a:solidFill>
                  <a:srgbClr val="0F465B"/>
                </a:solidFill>
                <a:latin typeface="Trebuchet MS"/>
                <a:cs typeface="Trebuchet MS"/>
              </a:rPr>
              <a:t> </a:t>
            </a:r>
            <a:r>
              <a:rPr sz="2950" spc="-135" dirty="0">
                <a:solidFill>
                  <a:srgbClr val="133F52"/>
                </a:solidFill>
                <a:latin typeface="Trebuchet MS"/>
                <a:cs typeface="Trebuchet MS"/>
              </a:rPr>
              <a:t>reduced</a:t>
            </a:r>
            <a:r>
              <a:rPr sz="2950" spc="-25" dirty="0">
                <a:solidFill>
                  <a:srgbClr val="133F52"/>
                </a:solidFill>
                <a:latin typeface="Trebuchet MS"/>
                <a:cs typeface="Trebuchet MS"/>
              </a:rPr>
              <a:t> </a:t>
            </a:r>
            <a:r>
              <a:rPr sz="2950" spc="-140" dirty="0">
                <a:solidFill>
                  <a:srgbClr val="1A4856"/>
                </a:solidFill>
                <a:latin typeface="Trebuchet MS"/>
                <a:cs typeface="Trebuchet MS"/>
              </a:rPr>
              <a:t>spoilage</a:t>
            </a:r>
            <a:r>
              <a:rPr sz="2950" spc="-35" dirty="0">
                <a:solidFill>
                  <a:srgbClr val="1A4856"/>
                </a:solidFill>
                <a:latin typeface="Trebuchet MS"/>
                <a:cs typeface="Trebuchet MS"/>
              </a:rPr>
              <a:t> </a:t>
            </a:r>
            <a:r>
              <a:rPr sz="2950" spc="-120" dirty="0">
                <a:solidFill>
                  <a:srgbClr val="28495B"/>
                </a:solidFill>
                <a:latin typeface="Trebuchet MS"/>
                <a:cs typeface="Trebuchet MS"/>
              </a:rPr>
              <a:t>by</a:t>
            </a:r>
            <a:r>
              <a:rPr sz="2950" spc="-365" dirty="0">
                <a:solidFill>
                  <a:srgbClr val="28495B"/>
                </a:solidFill>
                <a:latin typeface="Trebuchet MS"/>
                <a:cs typeface="Trebuchet MS"/>
              </a:rPr>
              <a:t> </a:t>
            </a:r>
            <a:r>
              <a:rPr sz="2950" spc="-20" dirty="0">
                <a:solidFill>
                  <a:srgbClr val="1D5672"/>
                </a:solidFill>
                <a:latin typeface="Trebuchet MS"/>
                <a:cs typeface="Trebuchet MS"/>
              </a:rPr>
              <a:t>15%.</a:t>
            </a:r>
            <a:endParaRPr sz="2950">
              <a:latin typeface="Trebuchet MS"/>
              <a:cs typeface="Trebuchet MS"/>
            </a:endParaRPr>
          </a:p>
        </p:txBody>
      </p:sp>
      <p:sp>
        <p:nvSpPr>
          <p:cNvPr id="5" name="object 5"/>
          <p:cNvSpPr txBox="1"/>
          <p:nvPr/>
        </p:nvSpPr>
        <p:spPr>
          <a:xfrm>
            <a:off x="9580209" y="1045913"/>
            <a:ext cx="7176134" cy="6729730"/>
          </a:xfrm>
          <a:prstGeom prst="rect">
            <a:avLst/>
          </a:prstGeom>
        </p:spPr>
        <p:txBody>
          <a:bodyPr vert="horz" wrap="square" lIns="0" tIns="12700" rIns="0" bIns="0" rtlCol="0">
            <a:spAutoFit/>
          </a:bodyPr>
          <a:lstStyle/>
          <a:p>
            <a:pPr marL="25400">
              <a:lnSpc>
                <a:spcPct val="100000"/>
              </a:lnSpc>
              <a:spcBef>
                <a:spcPts val="100"/>
              </a:spcBef>
            </a:pPr>
            <a:r>
              <a:rPr sz="2750" dirty="0">
                <a:solidFill>
                  <a:srgbClr val="0A3854"/>
                </a:solidFill>
                <a:latin typeface="Trebuchet MS"/>
                <a:cs typeface="Trebuchet MS"/>
              </a:rPr>
              <a:t>Fesenfeld</a:t>
            </a:r>
            <a:r>
              <a:rPr sz="2750" spc="-75" dirty="0">
                <a:solidFill>
                  <a:srgbClr val="0A3854"/>
                </a:solidFill>
                <a:latin typeface="Trebuchet MS"/>
                <a:cs typeface="Trebuchet MS"/>
              </a:rPr>
              <a:t> </a:t>
            </a:r>
            <a:r>
              <a:rPr sz="2750" spc="-90" dirty="0">
                <a:solidFill>
                  <a:srgbClr val="0C4B6D"/>
                </a:solidFill>
                <a:latin typeface="Trebuchet MS"/>
                <a:cs typeface="Trebuchet MS"/>
              </a:rPr>
              <a:t>et</a:t>
            </a:r>
            <a:r>
              <a:rPr sz="2750" spc="-215" dirty="0">
                <a:solidFill>
                  <a:srgbClr val="0C4B6D"/>
                </a:solidFill>
                <a:latin typeface="Trebuchet MS"/>
                <a:cs typeface="Trebuchet MS"/>
              </a:rPr>
              <a:t> </a:t>
            </a:r>
            <a:r>
              <a:rPr sz="2750" spc="-110" dirty="0">
                <a:solidFill>
                  <a:srgbClr val="164D6E"/>
                </a:solidFill>
                <a:latin typeface="Trebuchet MS"/>
                <a:cs typeface="Trebuchet MS"/>
              </a:rPr>
              <a:t>al.</a:t>
            </a:r>
            <a:r>
              <a:rPr sz="2750" spc="-434" dirty="0">
                <a:solidFill>
                  <a:srgbClr val="164D6E"/>
                </a:solidFill>
                <a:latin typeface="Trebuchet MS"/>
                <a:cs typeface="Trebuchet MS"/>
              </a:rPr>
              <a:t> </a:t>
            </a:r>
            <a:r>
              <a:rPr sz="2750" spc="-40" dirty="0">
                <a:solidFill>
                  <a:srgbClr val="05425D"/>
                </a:solidFill>
                <a:latin typeface="Trebuchet MS"/>
                <a:cs typeface="Trebuchet MS"/>
              </a:rPr>
              <a:t>(2022)</a:t>
            </a:r>
            <a:r>
              <a:rPr sz="2750" spc="-204" dirty="0">
                <a:solidFill>
                  <a:srgbClr val="05425D"/>
                </a:solidFill>
                <a:latin typeface="Trebuchet MS"/>
                <a:cs typeface="Trebuchet MS"/>
              </a:rPr>
              <a:t> </a:t>
            </a:r>
            <a:r>
              <a:rPr sz="2750" dirty="0">
                <a:solidFill>
                  <a:srgbClr val="164659"/>
                </a:solidFill>
                <a:latin typeface="Trebuchet MS"/>
                <a:cs typeface="Trebuchet MS"/>
              </a:rPr>
              <a:t>-</a:t>
            </a:r>
            <a:r>
              <a:rPr sz="2750" spc="235" dirty="0">
                <a:solidFill>
                  <a:srgbClr val="164659"/>
                </a:solidFill>
                <a:latin typeface="Trebuchet MS"/>
                <a:cs typeface="Trebuchet MS"/>
              </a:rPr>
              <a:t> </a:t>
            </a:r>
            <a:r>
              <a:rPr sz="2750" spc="-10" dirty="0">
                <a:solidFill>
                  <a:srgbClr val="003B44"/>
                </a:solidFill>
                <a:latin typeface="Trebuchet MS"/>
                <a:cs typeface="Trebuchet MS"/>
              </a:rPr>
              <a:t>Switzerland</a:t>
            </a:r>
            <a:endParaRPr sz="2750">
              <a:latin typeface="Trebuchet MS"/>
              <a:cs typeface="Trebuchet MS"/>
            </a:endParaRPr>
          </a:p>
          <a:p>
            <a:pPr marL="30480" marR="57150" indent="-5080">
              <a:lnSpc>
                <a:spcPts val="3479"/>
              </a:lnSpc>
              <a:spcBef>
                <a:spcPts val="120"/>
              </a:spcBef>
            </a:pPr>
            <a:r>
              <a:rPr sz="2750" spc="-10" dirty="0">
                <a:solidFill>
                  <a:srgbClr val="1C4B64"/>
                </a:solidFill>
                <a:latin typeface="Trebuchet MS"/>
                <a:cs typeface="Trebuchet MS"/>
              </a:rPr>
              <a:t>Policy</a:t>
            </a:r>
            <a:r>
              <a:rPr sz="2750" spc="-170" dirty="0">
                <a:solidFill>
                  <a:srgbClr val="1C4B64"/>
                </a:solidFill>
                <a:latin typeface="Trebuchet MS"/>
                <a:cs typeface="Trebuchet MS"/>
              </a:rPr>
              <a:t> </a:t>
            </a:r>
            <a:r>
              <a:rPr sz="2750" spc="-105" dirty="0">
                <a:solidFill>
                  <a:srgbClr val="1F4F60"/>
                </a:solidFill>
                <a:latin typeface="Trebuchet MS"/>
                <a:cs typeface="Trebuchet MS"/>
              </a:rPr>
              <a:t>Framing, </a:t>
            </a:r>
            <a:r>
              <a:rPr sz="2750" spc="-40" dirty="0">
                <a:solidFill>
                  <a:srgbClr val="21465B"/>
                </a:solidFill>
                <a:latin typeface="Trebuchet MS"/>
                <a:cs typeface="Trebuchet MS"/>
              </a:rPr>
              <a:t>Design,</a:t>
            </a:r>
            <a:r>
              <a:rPr sz="2750" spc="-165" dirty="0">
                <a:solidFill>
                  <a:srgbClr val="21465B"/>
                </a:solidFill>
                <a:latin typeface="Trebuchet MS"/>
                <a:cs typeface="Trebuchet MS"/>
              </a:rPr>
              <a:t> </a:t>
            </a:r>
            <a:r>
              <a:rPr sz="2750" dirty="0">
                <a:solidFill>
                  <a:srgbClr val="1A4D6B"/>
                </a:solidFill>
                <a:latin typeface="Trebuchet MS"/>
                <a:cs typeface="Trebuchet MS"/>
              </a:rPr>
              <a:t>and</a:t>
            </a:r>
            <a:r>
              <a:rPr sz="2750" spc="-175" dirty="0">
                <a:solidFill>
                  <a:srgbClr val="1A4D6B"/>
                </a:solidFill>
                <a:latin typeface="Trebuchet MS"/>
                <a:cs typeface="Trebuchet MS"/>
              </a:rPr>
              <a:t> </a:t>
            </a:r>
            <a:r>
              <a:rPr sz="2750" spc="-60" dirty="0">
                <a:solidFill>
                  <a:srgbClr val="154654"/>
                </a:solidFill>
                <a:latin typeface="Trebuchet MS"/>
                <a:cs typeface="Trebuchet MS"/>
              </a:rPr>
              <a:t>Feedback</a:t>
            </a:r>
            <a:r>
              <a:rPr sz="2750" spc="-95" dirty="0">
                <a:solidFill>
                  <a:srgbClr val="154654"/>
                </a:solidFill>
                <a:latin typeface="Trebuchet MS"/>
                <a:cs typeface="Trebuchet MS"/>
              </a:rPr>
              <a:t> </a:t>
            </a:r>
            <a:r>
              <a:rPr sz="2750" dirty="0">
                <a:solidFill>
                  <a:srgbClr val="134B56"/>
                </a:solidFill>
                <a:latin typeface="Trebuchet MS"/>
                <a:cs typeface="Trebuchet MS"/>
              </a:rPr>
              <a:t>for</a:t>
            </a:r>
            <a:r>
              <a:rPr sz="2750" spc="-160" dirty="0">
                <a:solidFill>
                  <a:srgbClr val="134B56"/>
                </a:solidFill>
                <a:latin typeface="Trebuchet MS"/>
                <a:cs typeface="Trebuchet MS"/>
              </a:rPr>
              <a:t> </a:t>
            </a:r>
            <a:r>
              <a:rPr sz="2750" spc="-20" dirty="0">
                <a:solidFill>
                  <a:srgbClr val="1C4B64"/>
                </a:solidFill>
                <a:latin typeface="Trebuchet MS"/>
                <a:cs typeface="Trebuchet MS"/>
              </a:rPr>
              <a:t>Food </a:t>
            </a:r>
            <a:r>
              <a:rPr sz="2750" spc="-40" dirty="0">
                <a:solidFill>
                  <a:srgbClr val="0F4456"/>
                </a:solidFill>
                <a:latin typeface="Trebuchet MS"/>
                <a:cs typeface="Trebuchet MS"/>
              </a:rPr>
              <a:t>Waste</a:t>
            </a:r>
            <a:r>
              <a:rPr sz="2750" spc="-130" dirty="0">
                <a:solidFill>
                  <a:srgbClr val="0F4456"/>
                </a:solidFill>
                <a:latin typeface="Trebuchet MS"/>
                <a:cs typeface="Trebuchet MS"/>
              </a:rPr>
              <a:t> </a:t>
            </a:r>
            <a:r>
              <a:rPr sz="2750" spc="-10" dirty="0">
                <a:solidFill>
                  <a:srgbClr val="264660"/>
                </a:solidFill>
                <a:latin typeface="Trebuchet MS"/>
                <a:cs typeface="Trebuchet MS"/>
              </a:rPr>
              <a:t>Regulation</a:t>
            </a:r>
            <a:endParaRPr sz="2750">
              <a:latin typeface="Trebuchet MS"/>
              <a:cs typeface="Trebuchet MS"/>
            </a:endParaRPr>
          </a:p>
          <a:p>
            <a:pPr marL="25400">
              <a:lnSpc>
                <a:spcPts val="3295"/>
              </a:lnSpc>
            </a:pPr>
            <a:r>
              <a:rPr sz="2800" spc="-40" dirty="0">
                <a:solidFill>
                  <a:srgbClr val="1C4B64"/>
                </a:solidFill>
                <a:latin typeface="Trebuchet MS"/>
                <a:cs typeface="Trebuchet MS"/>
              </a:rPr>
              <a:t>Explored</a:t>
            </a:r>
            <a:r>
              <a:rPr sz="2800" dirty="0">
                <a:solidFill>
                  <a:srgbClr val="1C4B64"/>
                </a:solidFill>
                <a:latin typeface="Trebuchet MS"/>
                <a:cs typeface="Trebuchet MS"/>
              </a:rPr>
              <a:t> </a:t>
            </a:r>
            <a:r>
              <a:rPr sz="2800" dirty="0">
                <a:solidFill>
                  <a:srgbClr val="0E3F4F"/>
                </a:solidFill>
                <a:latin typeface="Trebuchet MS"/>
                <a:cs typeface="Trebuchet MS"/>
              </a:rPr>
              <a:t>AI's</a:t>
            </a:r>
            <a:r>
              <a:rPr sz="2800" spc="-90" dirty="0">
                <a:solidFill>
                  <a:srgbClr val="0E3F4F"/>
                </a:solidFill>
                <a:latin typeface="Trebuchet MS"/>
                <a:cs typeface="Trebuchet MS"/>
              </a:rPr>
              <a:t> </a:t>
            </a:r>
            <a:r>
              <a:rPr sz="2800" spc="-75" dirty="0">
                <a:solidFill>
                  <a:srgbClr val="114959"/>
                </a:solidFill>
                <a:latin typeface="Trebuchet MS"/>
                <a:cs typeface="Trebuchet MS"/>
              </a:rPr>
              <a:t>role</a:t>
            </a:r>
            <a:r>
              <a:rPr sz="2800" spc="-114" dirty="0">
                <a:solidFill>
                  <a:srgbClr val="114959"/>
                </a:solidFill>
                <a:latin typeface="Trebuchet MS"/>
                <a:cs typeface="Trebuchet MS"/>
              </a:rPr>
              <a:t> </a:t>
            </a:r>
            <a:r>
              <a:rPr sz="2800" spc="-125" dirty="0">
                <a:solidFill>
                  <a:srgbClr val="21465D"/>
                </a:solidFill>
                <a:latin typeface="Trebuchet MS"/>
                <a:cs typeface="Trebuchet MS"/>
              </a:rPr>
              <a:t>in</a:t>
            </a:r>
            <a:r>
              <a:rPr sz="2800" spc="-155" dirty="0">
                <a:solidFill>
                  <a:srgbClr val="21465D"/>
                </a:solidFill>
                <a:latin typeface="Trebuchet MS"/>
                <a:cs typeface="Trebuchet MS"/>
              </a:rPr>
              <a:t> </a:t>
            </a:r>
            <a:r>
              <a:rPr sz="2800" spc="-80" dirty="0">
                <a:solidFill>
                  <a:srgbClr val="16466B"/>
                </a:solidFill>
                <a:latin typeface="Trebuchet MS"/>
                <a:cs typeface="Trebuchet MS"/>
              </a:rPr>
              <a:t>aligning</a:t>
            </a:r>
            <a:r>
              <a:rPr sz="2800" spc="-130" dirty="0">
                <a:solidFill>
                  <a:srgbClr val="16466B"/>
                </a:solidFill>
                <a:latin typeface="Trebuchet MS"/>
                <a:cs typeface="Trebuchet MS"/>
              </a:rPr>
              <a:t> </a:t>
            </a:r>
            <a:r>
              <a:rPr sz="2800" dirty="0">
                <a:solidFill>
                  <a:srgbClr val="0F496B"/>
                </a:solidFill>
                <a:latin typeface="Trebuchet MS"/>
                <a:cs typeface="Trebuchet MS"/>
              </a:rPr>
              <a:t>food</a:t>
            </a:r>
            <a:r>
              <a:rPr sz="2800" spc="-85" dirty="0">
                <a:solidFill>
                  <a:srgbClr val="0F496B"/>
                </a:solidFill>
                <a:latin typeface="Trebuchet MS"/>
                <a:cs typeface="Trebuchet MS"/>
              </a:rPr>
              <a:t> </a:t>
            </a:r>
            <a:r>
              <a:rPr sz="2800" spc="-10" dirty="0">
                <a:solidFill>
                  <a:srgbClr val="0A3A56"/>
                </a:solidFill>
                <a:latin typeface="Trebuchet MS"/>
                <a:cs typeface="Trebuchet MS"/>
              </a:rPr>
              <a:t>waste</a:t>
            </a:r>
            <a:endParaRPr sz="2800">
              <a:latin typeface="Trebuchet MS"/>
              <a:cs typeface="Trebuchet MS"/>
            </a:endParaRPr>
          </a:p>
          <a:p>
            <a:pPr marL="12700">
              <a:lnSpc>
                <a:spcPct val="100000"/>
              </a:lnSpc>
              <a:spcBef>
                <a:spcPts val="20"/>
              </a:spcBef>
            </a:pPr>
            <a:r>
              <a:rPr sz="2850" spc="-65" dirty="0">
                <a:solidFill>
                  <a:srgbClr val="15445B"/>
                </a:solidFill>
                <a:latin typeface="Trebuchet MS"/>
                <a:cs typeface="Trebuchet MS"/>
              </a:rPr>
              <a:t>governance</a:t>
            </a:r>
            <a:r>
              <a:rPr sz="2850" spc="-85" dirty="0">
                <a:solidFill>
                  <a:srgbClr val="15445B"/>
                </a:solidFill>
                <a:latin typeface="Trebuchet MS"/>
                <a:cs typeface="Trebuchet MS"/>
              </a:rPr>
              <a:t> </a:t>
            </a:r>
            <a:r>
              <a:rPr sz="2850" spc="-180" dirty="0">
                <a:solidFill>
                  <a:srgbClr val="113D46"/>
                </a:solidFill>
                <a:latin typeface="Trebuchet MS"/>
                <a:cs typeface="Trebuchet MS"/>
              </a:rPr>
              <a:t>with</a:t>
            </a:r>
            <a:r>
              <a:rPr sz="2850" spc="-120" dirty="0">
                <a:solidFill>
                  <a:srgbClr val="113D46"/>
                </a:solidFill>
                <a:latin typeface="Trebuchet MS"/>
                <a:cs typeface="Trebuchet MS"/>
              </a:rPr>
              <a:t> </a:t>
            </a:r>
            <a:r>
              <a:rPr sz="2850" spc="-25" dirty="0">
                <a:solidFill>
                  <a:srgbClr val="0A3848"/>
                </a:solidFill>
                <a:latin typeface="Trebuchet MS"/>
                <a:cs typeface="Trebuchet MS"/>
              </a:rPr>
              <a:t>sustainability..</a:t>
            </a:r>
            <a:endParaRPr sz="2850">
              <a:latin typeface="Trebuchet MS"/>
              <a:cs typeface="Trebuchet MS"/>
            </a:endParaRPr>
          </a:p>
          <a:p>
            <a:pPr marL="12700" marR="5080" indent="19685">
              <a:lnSpc>
                <a:spcPct val="101299"/>
              </a:lnSpc>
              <a:spcBef>
                <a:spcPts val="40"/>
              </a:spcBef>
            </a:pPr>
            <a:r>
              <a:rPr sz="2800" spc="-90" dirty="0">
                <a:solidFill>
                  <a:srgbClr val="134D59"/>
                </a:solidFill>
                <a:latin typeface="Trebuchet MS"/>
                <a:cs typeface="Trebuchet MS"/>
              </a:rPr>
              <a:t>AI</a:t>
            </a:r>
            <a:r>
              <a:rPr sz="2800" spc="-120" dirty="0">
                <a:solidFill>
                  <a:srgbClr val="134D59"/>
                </a:solidFill>
                <a:latin typeface="Trebuchet MS"/>
                <a:cs typeface="Trebuchet MS"/>
              </a:rPr>
              <a:t> </a:t>
            </a:r>
            <a:r>
              <a:rPr sz="2800" spc="-40" dirty="0">
                <a:solidFill>
                  <a:srgbClr val="1A3F59"/>
                </a:solidFill>
                <a:latin typeface="Trebuchet MS"/>
                <a:cs typeface="Trebuchet MS"/>
              </a:rPr>
              <a:t>helped</a:t>
            </a:r>
            <a:r>
              <a:rPr sz="2800" spc="-170" dirty="0">
                <a:solidFill>
                  <a:srgbClr val="1A3F59"/>
                </a:solidFill>
                <a:latin typeface="Trebuchet MS"/>
                <a:cs typeface="Trebuchet MS"/>
              </a:rPr>
              <a:t> </a:t>
            </a:r>
            <a:r>
              <a:rPr sz="2800" spc="-95" dirty="0">
                <a:solidFill>
                  <a:srgbClr val="184D59"/>
                </a:solidFill>
                <a:latin typeface="Trebuchet MS"/>
                <a:cs typeface="Trebuchet MS"/>
              </a:rPr>
              <a:t>integrate</a:t>
            </a:r>
            <a:r>
              <a:rPr sz="2800" spc="-70" dirty="0">
                <a:solidFill>
                  <a:srgbClr val="184D59"/>
                </a:solidFill>
                <a:latin typeface="Trebuchet MS"/>
                <a:cs typeface="Trebuchet MS"/>
              </a:rPr>
              <a:t> </a:t>
            </a:r>
            <a:r>
              <a:rPr sz="2800" spc="-55" dirty="0">
                <a:solidFill>
                  <a:srgbClr val="1C526E"/>
                </a:solidFill>
                <a:latin typeface="Trebuchet MS"/>
                <a:cs typeface="Trebuchet MS"/>
              </a:rPr>
              <a:t>policies</a:t>
            </a:r>
            <a:r>
              <a:rPr sz="2800" spc="-75" dirty="0">
                <a:solidFill>
                  <a:srgbClr val="1C526E"/>
                </a:solidFill>
                <a:latin typeface="Trebuchet MS"/>
                <a:cs typeface="Trebuchet MS"/>
              </a:rPr>
              <a:t> </a:t>
            </a:r>
            <a:r>
              <a:rPr sz="2800" spc="-150" dirty="0">
                <a:solidFill>
                  <a:srgbClr val="114956"/>
                </a:solidFill>
                <a:latin typeface="Trebuchet MS"/>
                <a:cs typeface="Trebuchet MS"/>
              </a:rPr>
              <a:t>with</a:t>
            </a:r>
            <a:r>
              <a:rPr sz="2800" spc="-130" dirty="0">
                <a:solidFill>
                  <a:srgbClr val="114956"/>
                </a:solidFill>
                <a:latin typeface="Trebuchet MS"/>
                <a:cs typeface="Trebuchet MS"/>
              </a:rPr>
              <a:t> </a:t>
            </a:r>
            <a:r>
              <a:rPr sz="2800" spc="-40" dirty="0">
                <a:solidFill>
                  <a:srgbClr val="21546D"/>
                </a:solidFill>
                <a:latin typeface="Trebuchet MS"/>
                <a:cs typeface="Trebuchet MS"/>
              </a:rPr>
              <a:t>sustainability, </a:t>
            </a:r>
            <a:r>
              <a:rPr sz="2800" spc="-40" dirty="0">
                <a:solidFill>
                  <a:srgbClr val="214656"/>
                </a:solidFill>
                <a:latin typeface="Trebuchet MS"/>
                <a:cs typeface="Trebuchet MS"/>
              </a:rPr>
              <a:t>addressing</a:t>
            </a:r>
            <a:r>
              <a:rPr sz="2800" spc="-170" dirty="0">
                <a:solidFill>
                  <a:srgbClr val="214656"/>
                </a:solidFill>
                <a:latin typeface="Trebuchet MS"/>
                <a:cs typeface="Trebuchet MS"/>
              </a:rPr>
              <a:t> </a:t>
            </a:r>
            <a:r>
              <a:rPr sz="2800" spc="-45" dirty="0">
                <a:solidFill>
                  <a:srgbClr val="164D64"/>
                </a:solidFill>
                <a:latin typeface="Trebuchet MS"/>
                <a:cs typeface="Trebuchet MS"/>
              </a:rPr>
              <a:t>the</a:t>
            </a:r>
            <a:r>
              <a:rPr sz="2800" spc="-165" dirty="0">
                <a:solidFill>
                  <a:srgbClr val="164D64"/>
                </a:solidFill>
                <a:latin typeface="Trebuchet MS"/>
                <a:cs typeface="Trebuchet MS"/>
              </a:rPr>
              <a:t> </a:t>
            </a:r>
            <a:r>
              <a:rPr sz="2800" spc="-60" dirty="0">
                <a:solidFill>
                  <a:srgbClr val="1A3D50"/>
                </a:solidFill>
                <a:latin typeface="Trebuchet MS"/>
                <a:cs typeface="Trebuchet MS"/>
              </a:rPr>
              <a:t>complexity</a:t>
            </a:r>
            <a:r>
              <a:rPr sz="2800" spc="-55" dirty="0">
                <a:solidFill>
                  <a:srgbClr val="1A3D50"/>
                </a:solidFill>
                <a:latin typeface="Trebuchet MS"/>
                <a:cs typeface="Trebuchet MS"/>
              </a:rPr>
              <a:t> </a:t>
            </a:r>
            <a:r>
              <a:rPr sz="2800" spc="-50" dirty="0">
                <a:solidFill>
                  <a:srgbClr val="134B59"/>
                </a:solidFill>
                <a:latin typeface="Trebuchet MS"/>
                <a:cs typeface="Trebuchet MS"/>
              </a:rPr>
              <a:t>of</a:t>
            </a:r>
            <a:r>
              <a:rPr sz="2800" spc="-235" dirty="0">
                <a:solidFill>
                  <a:srgbClr val="134B59"/>
                </a:solidFill>
                <a:latin typeface="Trebuchet MS"/>
                <a:cs typeface="Trebuchet MS"/>
              </a:rPr>
              <a:t> </a:t>
            </a:r>
            <a:r>
              <a:rPr sz="2800" dirty="0">
                <a:solidFill>
                  <a:srgbClr val="215272"/>
                </a:solidFill>
                <a:latin typeface="Trebuchet MS"/>
                <a:cs typeface="Trebuchet MS"/>
              </a:rPr>
              <a:t>food</a:t>
            </a:r>
            <a:r>
              <a:rPr sz="2800" spc="-130" dirty="0">
                <a:solidFill>
                  <a:srgbClr val="215272"/>
                </a:solidFill>
                <a:latin typeface="Trebuchet MS"/>
                <a:cs typeface="Trebuchet MS"/>
              </a:rPr>
              <a:t> </a:t>
            </a:r>
            <a:r>
              <a:rPr sz="2800" spc="-10" dirty="0">
                <a:solidFill>
                  <a:srgbClr val="1C445D"/>
                </a:solidFill>
                <a:latin typeface="Trebuchet MS"/>
                <a:cs typeface="Trebuchet MS"/>
              </a:rPr>
              <a:t>waste </a:t>
            </a:r>
            <a:r>
              <a:rPr sz="2900" spc="-30" dirty="0">
                <a:solidFill>
                  <a:srgbClr val="134652"/>
                </a:solidFill>
                <a:latin typeface="Trebuchet MS"/>
                <a:cs typeface="Trebuchet MS"/>
              </a:rPr>
              <a:t>governance.</a:t>
            </a:r>
            <a:endParaRPr sz="2900">
              <a:latin typeface="Trebuchet MS"/>
              <a:cs typeface="Trebuchet MS"/>
            </a:endParaRPr>
          </a:p>
          <a:p>
            <a:pPr marL="23495" marR="932815">
              <a:lnSpc>
                <a:spcPts val="3450"/>
              </a:lnSpc>
              <a:spcBef>
                <a:spcPts val="1245"/>
              </a:spcBef>
            </a:pPr>
            <a:r>
              <a:rPr sz="2950" spc="-125" dirty="0">
                <a:solidFill>
                  <a:srgbClr val="0C4866"/>
                </a:solidFill>
                <a:latin typeface="Trebuchet MS"/>
                <a:cs typeface="Trebuchet MS"/>
              </a:rPr>
              <a:t>Onyeaka</a:t>
            </a:r>
            <a:r>
              <a:rPr sz="2950" spc="-145" dirty="0">
                <a:solidFill>
                  <a:srgbClr val="0C4866"/>
                </a:solidFill>
                <a:latin typeface="Trebuchet MS"/>
                <a:cs typeface="Trebuchet MS"/>
              </a:rPr>
              <a:t> </a:t>
            </a:r>
            <a:r>
              <a:rPr sz="2950" spc="-190" dirty="0">
                <a:solidFill>
                  <a:srgbClr val="014866"/>
                </a:solidFill>
                <a:latin typeface="Trebuchet MS"/>
                <a:cs typeface="Trebuchet MS"/>
              </a:rPr>
              <a:t>et</a:t>
            </a:r>
            <a:r>
              <a:rPr sz="2950" spc="-285" dirty="0">
                <a:solidFill>
                  <a:srgbClr val="014866"/>
                </a:solidFill>
                <a:latin typeface="Trebuchet MS"/>
                <a:cs typeface="Trebuchet MS"/>
              </a:rPr>
              <a:t> </a:t>
            </a:r>
            <a:r>
              <a:rPr sz="2950" spc="-200" dirty="0">
                <a:solidFill>
                  <a:srgbClr val="003A4F"/>
                </a:solidFill>
                <a:latin typeface="Trebuchet MS"/>
                <a:cs typeface="Trebuchet MS"/>
              </a:rPr>
              <a:t>al.</a:t>
            </a:r>
            <a:r>
              <a:rPr sz="2950" spc="-480" dirty="0">
                <a:solidFill>
                  <a:srgbClr val="003A4F"/>
                </a:solidFill>
                <a:latin typeface="Trebuchet MS"/>
                <a:cs typeface="Trebuchet MS"/>
              </a:rPr>
              <a:t> </a:t>
            </a:r>
            <a:r>
              <a:rPr sz="2950" spc="-135" dirty="0">
                <a:solidFill>
                  <a:srgbClr val="134D66"/>
                </a:solidFill>
                <a:latin typeface="Trebuchet MS"/>
                <a:cs typeface="Trebuchet MS"/>
              </a:rPr>
              <a:t>(2023)</a:t>
            </a:r>
            <a:r>
              <a:rPr sz="2950" spc="-265" dirty="0">
                <a:solidFill>
                  <a:srgbClr val="134D66"/>
                </a:solidFill>
                <a:latin typeface="Trebuchet MS"/>
                <a:cs typeface="Trebuchet MS"/>
              </a:rPr>
              <a:t> </a:t>
            </a:r>
            <a:r>
              <a:rPr sz="2950" dirty="0">
                <a:solidFill>
                  <a:srgbClr val="0F3F49"/>
                </a:solidFill>
                <a:latin typeface="Trebuchet MS"/>
                <a:cs typeface="Trebuchet MS"/>
              </a:rPr>
              <a:t>-</a:t>
            </a:r>
            <a:r>
              <a:rPr sz="2950" spc="240" dirty="0">
                <a:solidFill>
                  <a:srgbClr val="0F3F49"/>
                </a:solidFill>
                <a:latin typeface="Trebuchet MS"/>
                <a:cs typeface="Trebuchet MS"/>
              </a:rPr>
              <a:t> </a:t>
            </a:r>
            <a:r>
              <a:rPr sz="2950" spc="-80" dirty="0">
                <a:solidFill>
                  <a:srgbClr val="034964"/>
                </a:solidFill>
                <a:latin typeface="Trebuchet MS"/>
                <a:cs typeface="Trebuchet MS"/>
              </a:rPr>
              <a:t>UK</a:t>
            </a:r>
            <a:r>
              <a:rPr sz="2950" spc="-375" dirty="0">
                <a:solidFill>
                  <a:srgbClr val="034964"/>
                </a:solidFill>
                <a:latin typeface="Trebuchet MS"/>
                <a:cs typeface="Trebuchet MS"/>
              </a:rPr>
              <a:t> </a:t>
            </a:r>
            <a:r>
              <a:rPr sz="2950" spc="-100" dirty="0">
                <a:solidFill>
                  <a:srgbClr val="114962"/>
                </a:solidFill>
                <a:latin typeface="Trebuchet MS"/>
                <a:cs typeface="Trebuchet MS"/>
              </a:rPr>
              <a:t>(University</a:t>
            </a:r>
            <a:r>
              <a:rPr sz="2950" spc="45" dirty="0">
                <a:solidFill>
                  <a:srgbClr val="114962"/>
                </a:solidFill>
                <a:latin typeface="Trebuchet MS"/>
                <a:cs typeface="Trebuchet MS"/>
              </a:rPr>
              <a:t> </a:t>
            </a:r>
            <a:r>
              <a:rPr sz="2950" spc="-25" dirty="0">
                <a:solidFill>
                  <a:srgbClr val="0E4460"/>
                </a:solidFill>
                <a:latin typeface="Trebuchet MS"/>
                <a:cs typeface="Trebuchet MS"/>
              </a:rPr>
              <a:t>of </a:t>
            </a:r>
            <a:r>
              <a:rPr sz="2950" spc="-45" dirty="0">
                <a:solidFill>
                  <a:srgbClr val="053B56"/>
                </a:solidFill>
                <a:latin typeface="Trebuchet MS"/>
                <a:cs typeface="Trebuchet MS"/>
              </a:rPr>
              <a:t>Birmingham)</a:t>
            </a:r>
            <a:endParaRPr sz="2950">
              <a:latin typeface="Trebuchet MS"/>
              <a:cs typeface="Trebuchet MS"/>
            </a:endParaRPr>
          </a:p>
          <a:p>
            <a:pPr marL="26670" marR="1205865" indent="-2540">
              <a:lnSpc>
                <a:spcPts val="3410"/>
              </a:lnSpc>
              <a:spcBef>
                <a:spcPts val="65"/>
              </a:spcBef>
            </a:pPr>
            <a:r>
              <a:rPr sz="2950" spc="-125" dirty="0">
                <a:solidFill>
                  <a:srgbClr val="13485D"/>
                </a:solidFill>
                <a:latin typeface="Trebuchet MS"/>
                <a:cs typeface="Trebuchet MS"/>
              </a:rPr>
              <a:t>Sustainable</a:t>
            </a:r>
            <a:r>
              <a:rPr sz="2950" spc="-5" dirty="0">
                <a:solidFill>
                  <a:srgbClr val="13485D"/>
                </a:solidFill>
                <a:latin typeface="Trebuchet MS"/>
                <a:cs typeface="Trebuchet MS"/>
              </a:rPr>
              <a:t> </a:t>
            </a:r>
            <a:r>
              <a:rPr sz="2950" spc="-245" dirty="0">
                <a:solidFill>
                  <a:srgbClr val="1A4459"/>
                </a:solidFill>
                <a:latin typeface="Trebuchet MS"/>
                <a:cs typeface="Trebuchet MS"/>
              </a:rPr>
              <a:t>Al</a:t>
            </a:r>
            <a:r>
              <a:rPr sz="2950" spc="-70" dirty="0">
                <a:solidFill>
                  <a:srgbClr val="1A4459"/>
                </a:solidFill>
                <a:latin typeface="Trebuchet MS"/>
                <a:cs typeface="Trebuchet MS"/>
              </a:rPr>
              <a:t> </a:t>
            </a:r>
            <a:r>
              <a:rPr sz="2950" spc="-105" dirty="0">
                <a:solidFill>
                  <a:srgbClr val="1C3B4F"/>
                </a:solidFill>
                <a:latin typeface="Trebuchet MS"/>
                <a:cs typeface="Trebuchet MS"/>
              </a:rPr>
              <a:t>solutions</a:t>
            </a:r>
            <a:r>
              <a:rPr sz="2950" spc="-110" dirty="0">
                <a:solidFill>
                  <a:srgbClr val="1C3B4F"/>
                </a:solidFill>
                <a:latin typeface="Trebuchet MS"/>
                <a:cs typeface="Trebuchet MS"/>
              </a:rPr>
              <a:t> </a:t>
            </a:r>
            <a:r>
              <a:rPr sz="2950" spc="-145" dirty="0">
                <a:solidFill>
                  <a:srgbClr val="0F4466"/>
                </a:solidFill>
                <a:latin typeface="Trebuchet MS"/>
                <a:cs typeface="Trebuchet MS"/>
              </a:rPr>
              <a:t>for</a:t>
            </a:r>
            <a:r>
              <a:rPr sz="2950" spc="-200" dirty="0">
                <a:solidFill>
                  <a:srgbClr val="0F4466"/>
                </a:solidFill>
                <a:latin typeface="Trebuchet MS"/>
                <a:cs typeface="Trebuchet MS"/>
              </a:rPr>
              <a:t> </a:t>
            </a:r>
            <a:r>
              <a:rPr sz="2950" spc="-75" dirty="0">
                <a:solidFill>
                  <a:srgbClr val="2A4654"/>
                </a:solidFill>
                <a:latin typeface="Trebuchet MS"/>
                <a:cs typeface="Trebuchet MS"/>
              </a:rPr>
              <a:t>food</a:t>
            </a:r>
            <a:r>
              <a:rPr sz="2950" spc="-125" dirty="0">
                <a:solidFill>
                  <a:srgbClr val="2A4654"/>
                </a:solidFill>
                <a:latin typeface="Trebuchet MS"/>
                <a:cs typeface="Trebuchet MS"/>
              </a:rPr>
              <a:t> </a:t>
            </a:r>
            <a:r>
              <a:rPr sz="2950" spc="-110" dirty="0">
                <a:solidFill>
                  <a:srgbClr val="234B62"/>
                </a:solidFill>
                <a:latin typeface="Trebuchet MS"/>
                <a:cs typeface="Trebuchet MS"/>
              </a:rPr>
              <a:t>waste </a:t>
            </a:r>
            <a:r>
              <a:rPr sz="2950" spc="-90" dirty="0">
                <a:solidFill>
                  <a:srgbClr val="263F4D"/>
                </a:solidFill>
                <a:latin typeface="Trebuchet MS"/>
                <a:cs typeface="Trebuchet MS"/>
              </a:rPr>
              <a:t>management</a:t>
            </a:r>
            <a:endParaRPr sz="2950">
              <a:latin typeface="Trebuchet MS"/>
              <a:cs typeface="Trebuchet MS"/>
            </a:endParaRPr>
          </a:p>
          <a:p>
            <a:pPr marL="23495">
              <a:lnSpc>
                <a:spcPts val="3315"/>
              </a:lnSpc>
            </a:pPr>
            <a:r>
              <a:rPr sz="2950" spc="-165" dirty="0">
                <a:solidFill>
                  <a:srgbClr val="1A4156"/>
                </a:solidFill>
                <a:latin typeface="Trebuchet MS"/>
                <a:cs typeface="Trebuchet MS"/>
              </a:rPr>
              <a:t>Examined</a:t>
            </a:r>
            <a:r>
              <a:rPr sz="2950" spc="105" dirty="0">
                <a:solidFill>
                  <a:srgbClr val="1A4156"/>
                </a:solidFill>
                <a:latin typeface="Trebuchet MS"/>
                <a:cs typeface="Trebuchet MS"/>
              </a:rPr>
              <a:t> </a:t>
            </a:r>
            <a:r>
              <a:rPr sz="2950" spc="-40" dirty="0">
                <a:solidFill>
                  <a:srgbClr val="1F4459"/>
                </a:solidFill>
                <a:latin typeface="Trebuchet MS"/>
                <a:cs typeface="Trebuchet MS"/>
              </a:rPr>
              <a:t>AI's</a:t>
            </a:r>
            <a:r>
              <a:rPr sz="2950" spc="-170" dirty="0">
                <a:solidFill>
                  <a:srgbClr val="1F4459"/>
                </a:solidFill>
                <a:latin typeface="Trebuchet MS"/>
                <a:cs typeface="Trebuchet MS"/>
              </a:rPr>
              <a:t> </a:t>
            </a:r>
            <a:r>
              <a:rPr sz="2950" spc="-125" dirty="0">
                <a:solidFill>
                  <a:srgbClr val="1A4B5E"/>
                </a:solidFill>
                <a:latin typeface="Trebuchet MS"/>
                <a:cs typeface="Trebuchet MS"/>
              </a:rPr>
              <a:t>sustainability</a:t>
            </a:r>
            <a:r>
              <a:rPr sz="2950" spc="-200" dirty="0">
                <a:solidFill>
                  <a:srgbClr val="1A4B5E"/>
                </a:solidFill>
                <a:latin typeface="Trebuchet MS"/>
                <a:cs typeface="Trebuchet MS"/>
              </a:rPr>
              <a:t> </a:t>
            </a:r>
            <a:r>
              <a:rPr sz="2950" spc="-20" dirty="0">
                <a:solidFill>
                  <a:srgbClr val="163D4D"/>
                </a:solidFill>
                <a:latin typeface="Trebuchet MS"/>
                <a:cs typeface="Trebuchet MS"/>
              </a:rPr>
              <a:t>role</a:t>
            </a:r>
            <a:endParaRPr sz="2950">
              <a:latin typeface="Trebuchet MS"/>
              <a:cs typeface="Trebuchet MS"/>
            </a:endParaRPr>
          </a:p>
          <a:p>
            <a:pPr marL="27305" marR="1170305" indent="78105">
              <a:lnSpc>
                <a:spcPts val="3450"/>
              </a:lnSpc>
              <a:spcBef>
                <a:spcPts val="145"/>
              </a:spcBef>
            </a:pPr>
            <a:r>
              <a:rPr sz="2950" spc="-150" dirty="0">
                <a:solidFill>
                  <a:srgbClr val="083649"/>
                </a:solidFill>
                <a:latin typeface="Trebuchet MS"/>
                <a:cs typeface="Trebuchet MS"/>
              </a:rPr>
              <a:t>AI</a:t>
            </a:r>
            <a:r>
              <a:rPr sz="2950" spc="-200" dirty="0">
                <a:solidFill>
                  <a:srgbClr val="083649"/>
                </a:solidFill>
                <a:latin typeface="Trebuchet MS"/>
                <a:cs typeface="Trebuchet MS"/>
              </a:rPr>
              <a:t> </a:t>
            </a:r>
            <a:r>
              <a:rPr sz="2950" spc="-140" dirty="0">
                <a:solidFill>
                  <a:srgbClr val="13495D"/>
                </a:solidFill>
                <a:latin typeface="Trebuchet MS"/>
                <a:cs typeface="Trebuchet MS"/>
              </a:rPr>
              <a:t>reduces</a:t>
            </a:r>
            <a:r>
              <a:rPr sz="2950" spc="-85" dirty="0">
                <a:solidFill>
                  <a:srgbClr val="13495D"/>
                </a:solidFill>
                <a:latin typeface="Trebuchet MS"/>
                <a:cs typeface="Trebuchet MS"/>
              </a:rPr>
              <a:t> </a:t>
            </a:r>
            <a:r>
              <a:rPr sz="2950" spc="-75" dirty="0">
                <a:solidFill>
                  <a:srgbClr val="0E496B"/>
                </a:solidFill>
                <a:latin typeface="Trebuchet MS"/>
                <a:cs typeface="Trebuchet MS"/>
              </a:rPr>
              <a:t>food</a:t>
            </a:r>
            <a:r>
              <a:rPr sz="2950" spc="-35" dirty="0">
                <a:solidFill>
                  <a:srgbClr val="0E496B"/>
                </a:solidFill>
                <a:latin typeface="Trebuchet MS"/>
                <a:cs typeface="Trebuchet MS"/>
              </a:rPr>
              <a:t> </a:t>
            </a:r>
            <a:r>
              <a:rPr sz="2950" spc="-210" dirty="0">
                <a:solidFill>
                  <a:srgbClr val="133F4F"/>
                </a:solidFill>
                <a:latin typeface="Trebuchet MS"/>
                <a:cs typeface="Trebuchet MS"/>
              </a:rPr>
              <a:t>waste</a:t>
            </a:r>
            <a:r>
              <a:rPr sz="2950" spc="-5" dirty="0">
                <a:solidFill>
                  <a:srgbClr val="133F4F"/>
                </a:solidFill>
                <a:latin typeface="Trebuchet MS"/>
                <a:cs typeface="Trebuchet MS"/>
              </a:rPr>
              <a:t> </a:t>
            </a:r>
            <a:r>
              <a:rPr sz="2950" spc="-225" dirty="0">
                <a:solidFill>
                  <a:srgbClr val="133F4F"/>
                </a:solidFill>
                <a:latin typeface="Trebuchet MS"/>
                <a:cs typeface="Trebuchet MS"/>
              </a:rPr>
              <a:t>while</a:t>
            </a:r>
            <a:r>
              <a:rPr sz="2950" spc="-80" dirty="0">
                <a:solidFill>
                  <a:srgbClr val="133F4F"/>
                </a:solidFill>
                <a:latin typeface="Trebuchet MS"/>
                <a:cs typeface="Trebuchet MS"/>
              </a:rPr>
              <a:t> </a:t>
            </a:r>
            <a:r>
              <a:rPr sz="2950" spc="-110" dirty="0">
                <a:solidFill>
                  <a:srgbClr val="1F414F"/>
                </a:solidFill>
                <a:latin typeface="Trebuchet MS"/>
                <a:cs typeface="Trebuchet MS"/>
              </a:rPr>
              <a:t>enhancing </a:t>
            </a:r>
            <a:r>
              <a:rPr sz="2950" spc="-155" dirty="0">
                <a:solidFill>
                  <a:srgbClr val="113644"/>
                </a:solidFill>
                <a:latin typeface="Trebuchet MS"/>
                <a:cs typeface="Trebuchet MS"/>
              </a:rPr>
              <a:t>environmental</a:t>
            </a:r>
            <a:r>
              <a:rPr sz="2950" spc="-25" dirty="0">
                <a:solidFill>
                  <a:srgbClr val="113644"/>
                </a:solidFill>
                <a:latin typeface="Trebuchet MS"/>
                <a:cs typeface="Trebuchet MS"/>
              </a:rPr>
              <a:t> </a:t>
            </a:r>
            <a:r>
              <a:rPr sz="2950" spc="-50" dirty="0">
                <a:solidFill>
                  <a:srgbClr val="284959"/>
                </a:solidFill>
                <a:latin typeface="Trebuchet MS"/>
                <a:cs typeface="Trebuchet MS"/>
              </a:rPr>
              <a:t>sustainability.</a:t>
            </a:r>
            <a:endParaRPr sz="2950">
              <a:latin typeface="Trebuchet MS"/>
              <a:cs typeface="Trebuchet MS"/>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504984" y="2283287"/>
            <a:ext cx="15264130" cy="528320"/>
          </a:xfrm>
          <a:prstGeom prst="rect">
            <a:avLst/>
          </a:prstGeom>
        </p:spPr>
        <p:txBody>
          <a:bodyPr vert="horz" wrap="square" lIns="0" tIns="12700" rIns="0" bIns="0" rtlCol="0">
            <a:spAutoFit/>
          </a:bodyPr>
          <a:lstStyle/>
          <a:p>
            <a:pPr marL="12700">
              <a:lnSpc>
                <a:spcPct val="100000"/>
              </a:lnSpc>
              <a:spcBef>
                <a:spcPts val="100"/>
              </a:spcBef>
            </a:pPr>
            <a:r>
              <a:rPr sz="3300" spc="-100" dirty="0">
                <a:solidFill>
                  <a:srgbClr val="054B64"/>
                </a:solidFill>
                <a:latin typeface="Trebuchet MS"/>
                <a:cs typeface="Trebuchet MS"/>
              </a:rPr>
              <a:t>Explore</a:t>
            </a:r>
            <a:r>
              <a:rPr sz="3300" spc="-150" dirty="0">
                <a:solidFill>
                  <a:srgbClr val="054B64"/>
                </a:solidFill>
                <a:latin typeface="Trebuchet MS"/>
                <a:cs typeface="Trebuchet MS"/>
              </a:rPr>
              <a:t> </a:t>
            </a:r>
            <a:r>
              <a:rPr sz="3300" spc="-45" dirty="0">
                <a:solidFill>
                  <a:srgbClr val="164657"/>
                </a:solidFill>
                <a:latin typeface="Trebuchet MS"/>
                <a:cs typeface="Trebuchet MS"/>
              </a:rPr>
              <a:t>company</a:t>
            </a:r>
            <a:r>
              <a:rPr sz="3300" spc="-110" dirty="0">
                <a:solidFill>
                  <a:srgbClr val="164657"/>
                </a:solidFill>
                <a:latin typeface="Trebuchet MS"/>
                <a:cs typeface="Trebuchet MS"/>
              </a:rPr>
              <a:t> </a:t>
            </a:r>
            <a:r>
              <a:rPr sz="3300" spc="-35" dirty="0">
                <a:solidFill>
                  <a:srgbClr val="013F54"/>
                </a:solidFill>
                <a:latin typeface="Trebuchet MS"/>
                <a:cs typeface="Trebuchet MS"/>
              </a:rPr>
              <a:t>Cases</a:t>
            </a:r>
            <a:r>
              <a:rPr sz="3300" spc="-150" dirty="0">
                <a:solidFill>
                  <a:srgbClr val="013F54"/>
                </a:solidFill>
                <a:latin typeface="Trebuchet MS"/>
                <a:cs typeface="Trebuchet MS"/>
              </a:rPr>
              <a:t> </a:t>
            </a:r>
            <a:r>
              <a:rPr sz="3300" spc="-90" dirty="0">
                <a:solidFill>
                  <a:srgbClr val="014264"/>
                </a:solidFill>
                <a:latin typeface="Trebuchet MS"/>
                <a:cs typeface="Trebuchet MS"/>
              </a:rPr>
              <a:t>building</a:t>
            </a:r>
            <a:r>
              <a:rPr sz="3300" spc="-160" dirty="0">
                <a:solidFill>
                  <a:srgbClr val="014264"/>
                </a:solidFill>
                <a:latin typeface="Trebuchet MS"/>
                <a:cs typeface="Trebuchet MS"/>
              </a:rPr>
              <a:t> </a:t>
            </a:r>
            <a:r>
              <a:rPr sz="3300" spc="-90" dirty="0">
                <a:solidFill>
                  <a:srgbClr val="164662"/>
                </a:solidFill>
                <a:latin typeface="Trebuchet MS"/>
                <a:cs typeface="Trebuchet MS"/>
              </a:rPr>
              <a:t>an</a:t>
            </a:r>
            <a:r>
              <a:rPr sz="3300" spc="-160" dirty="0">
                <a:solidFill>
                  <a:srgbClr val="164662"/>
                </a:solidFill>
                <a:latin typeface="Trebuchet MS"/>
                <a:cs typeface="Trebuchet MS"/>
              </a:rPr>
              <a:t> </a:t>
            </a:r>
            <a:r>
              <a:rPr sz="3300" spc="-95" dirty="0">
                <a:solidFill>
                  <a:srgbClr val="115469"/>
                </a:solidFill>
                <a:latin typeface="Trebuchet MS"/>
                <a:cs typeface="Trebuchet MS"/>
              </a:rPr>
              <a:t>Al-</a:t>
            </a:r>
            <a:r>
              <a:rPr sz="3300" spc="-75" dirty="0">
                <a:solidFill>
                  <a:srgbClr val="115469"/>
                </a:solidFill>
                <a:latin typeface="Trebuchet MS"/>
                <a:cs typeface="Trebuchet MS"/>
              </a:rPr>
              <a:t>Based</a:t>
            </a:r>
            <a:r>
              <a:rPr sz="3300" spc="-130" dirty="0">
                <a:solidFill>
                  <a:srgbClr val="115469"/>
                </a:solidFill>
                <a:latin typeface="Trebuchet MS"/>
                <a:cs typeface="Trebuchet MS"/>
              </a:rPr>
              <a:t> </a:t>
            </a:r>
            <a:r>
              <a:rPr sz="3300" spc="-165" dirty="0">
                <a:solidFill>
                  <a:srgbClr val="214259"/>
                </a:solidFill>
                <a:latin typeface="Trebuchet MS"/>
                <a:cs typeface="Trebuchet MS"/>
              </a:rPr>
              <a:t>framework</a:t>
            </a:r>
            <a:r>
              <a:rPr sz="3300" spc="-85" dirty="0">
                <a:solidFill>
                  <a:srgbClr val="214259"/>
                </a:solidFill>
                <a:latin typeface="Trebuchet MS"/>
                <a:cs typeface="Trebuchet MS"/>
              </a:rPr>
              <a:t> </a:t>
            </a:r>
            <a:r>
              <a:rPr sz="3300" spc="-65" dirty="0">
                <a:solidFill>
                  <a:srgbClr val="163852"/>
                </a:solidFill>
                <a:latin typeface="Trebuchet MS"/>
                <a:cs typeface="Trebuchet MS"/>
              </a:rPr>
              <a:t>to</a:t>
            </a:r>
            <a:r>
              <a:rPr sz="3300" spc="-185" dirty="0">
                <a:solidFill>
                  <a:srgbClr val="163852"/>
                </a:solidFill>
                <a:latin typeface="Trebuchet MS"/>
                <a:cs typeface="Trebuchet MS"/>
              </a:rPr>
              <a:t> </a:t>
            </a:r>
            <a:r>
              <a:rPr sz="3300" spc="-165" dirty="0">
                <a:solidFill>
                  <a:srgbClr val="15445D"/>
                </a:solidFill>
                <a:latin typeface="Trebuchet MS"/>
                <a:cs typeface="Trebuchet MS"/>
              </a:rPr>
              <a:t>manage</a:t>
            </a:r>
            <a:r>
              <a:rPr sz="3300" spc="-114" dirty="0">
                <a:solidFill>
                  <a:srgbClr val="15445D"/>
                </a:solidFill>
                <a:latin typeface="Trebuchet MS"/>
                <a:cs typeface="Trebuchet MS"/>
              </a:rPr>
              <a:t> </a:t>
            </a:r>
            <a:r>
              <a:rPr sz="3300" spc="-10" dirty="0">
                <a:solidFill>
                  <a:srgbClr val="184956"/>
                </a:solidFill>
                <a:latin typeface="Trebuchet MS"/>
                <a:cs typeface="Trebuchet MS"/>
              </a:rPr>
              <a:t>food</a:t>
            </a:r>
            <a:r>
              <a:rPr sz="3300" spc="-155" dirty="0">
                <a:solidFill>
                  <a:srgbClr val="184956"/>
                </a:solidFill>
                <a:latin typeface="Trebuchet MS"/>
                <a:cs typeface="Trebuchet MS"/>
              </a:rPr>
              <a:t> </a:t>
            </a:r>
            <a:r>
              <a:rPr sz="3300" spc="-125" dirty="0">
                <a:solidFill>
                  <a:srgbClr val="083F54"/>
                </a:solidFill>
                <a:latin typeface="Trebuchet MS"/>
                <a:cs typeface="Trebuchet MS"/>
              </a:rPr>
              <a:t>wastages</a:t>
            </a:r>
            <a:r>
              <a:rPr sz="3300" spc="-100" dirty="0">
                <a:solidFill>
                  <a:srgbClr val="083F54"/>
                </a:solidFill>
                <a:latin typeface="Trebuchet MS"/>
                <a:cs typeface="Trebuchet MS"/>
              </a:rPr>
              <a:t> </a:t>
            </a:r>
            <a:r>
              <a:rPr sz="3300" spc="-25" dirty="0">
                <a:solidFill>
                  <a:srgbClr val="134454"/>
                </a:solidFill>
                <a:latin typeface="Trebuchet MS"/>
                <a:cs typeface="Trebuchet MS"/>
              </a:rPr>
              <a:t>and</a:t>
            </a:r>
            <a:endParaRPr sz="3300">
              <a:latin typeface="Trebuchet MS"/>
              <a:cs typeface="Trebuchet MS"/>
            </a:endParaRPr>
          </a:p>
        </p:txBody>
      </p:sp>
      <p:sp>
        <p:nvSpPr>
          <p:cNvPr id="3" name="object 3"/>
          <p:cNvSpPr txBox="1"/>
          <p:nvPr/>
        </p:nvSpPr>
        <p:spPr>
          <a:xfrm>
            <a:off x="1497596" y="2779456"/>
            <a:ext cx="7880984" cy="543560"/>
          </a:xfrm>
          <a:prstGeom prst="rect">
            <a:avLst/>
          </a:prstGeom>
        </p:spPr>
        <p:txBody>
          <a:bodyPr vert="horz" wrap="square" lIns="0" tIns="12065" rIns="0" bIns="0" rtlCol="0">
            <a:spAutoFit/>
          </a:bodyPr>
          <a:lstStyle/>
          <a:p>
            <a:pPr marL="12700">
              <a:lnSpc>
                <a:spcPct val="100000"/>
              </a:lnSpc>
              <a:spcBef>
                <a:spcPts val="95"/>
              </a:spcBef>
            </a:pPr>
            <a:r>
              <a:rPr sz="3400" spc="-135" dirty="0">
                <a:solidFill>
                  <a:srgbClr val="134252"/>
                </a:solidFill>
                <a:latin typeface="Trebuchet MS"/>
                <a:cs typeface="Trebuchet MS"/>
              </a:rPr>
              <a:t>sustainable</a:t>
            </a:r>
            <a:r>
              <a:rPr sz="3400" spc="-85" dirty="0">
                <a:solidFill>
                  <a:srgbClr val="134252"/>
                </a:solidFill>
                <a:latin typeface="Trebuchet MS"/>
                <a:cs typeface="Trebuchet MS"/>
              </a:rPr>
              <a:t> </a:t>
            </a:r>
            <a:r>
              <a:rPr sz="3400" spc="-135" dirty="0">
                <a:solidFill>
                  <a:srgbClr val="0C4B5B"/>
                </a:solidFill>
                <a:latin typeface="Trebuchet MS"/>
                <a:cs typeface="Trebuchet MS"/>
              </a:rPr>
              <a:t>innovations</a:t>
            </a:r>
            <a:r>
              <a:rPr sz="3400" spc="25" dirty="0">
                <a:solidFill>
                  <a:srgbClr val="0C4B5B"/>
                </a:solidFill>
                <a:latin typeface="Trebuchet MS"/>
                <a:cs typeface="Trebuchet MS"/>
              </a:rPr>
              <a:t> </a:t>
            </a:r>
            <a:r>
              <a:rPr sz="3400" spc="-235" dirty="0">
                <a:solidFill>
                  <a:srgbClr val="0F495D"/>
                </a:solidFill>
                <a:latin typeface="Trebuchet MS"/>
                <a:cs typeface="Trebuchet MS"/>
              </a:rPr>
              <a:t>in</a:t>
            </a:r>
            <a:r>
              <a:rPr sz="3400" spc="-260" dirty="0">
                <a:solidFill>
                  <a:srgbClr val="0F495D"/>
                </a:solidFill>
                <a:latin typeface="Trebuchet MS"/>
                <a:cs typeface="Trebuchet MS"/>
              </a:rPr>
              <a:t> </a:t>
            </a:r>
            <a:r>
              <a:rPr sz="3400" spc="-180" dirty="0">
                <a:solidFill>
                  <a:srgbClr val="183D5B"/>
                </a:solidFill>
                <a:latin typeface="Trebuchet MS"/>
                <a:cs typeface="Trebuchet MS"/>
              </a:rPr>
              <a:t>the</a:t>
            </a:r>
            <a:r>
              <a:rPr sz="3400" spc="-229" dirty="0">
                <a:solidFill>
                  <a:srgbClr val="183D5B"/>
                </a:solidFill>
                <a:latin typeface="Trebuchet MS"/>
                <a:cs typeface="Trebuchet MS"/>
              </a:rPr>
              <a:t> </a:t>
            </a:r>
            <a:r>
              <a:rPr sz="3400" spc="-105" dirty="0">
                <a:solidFill>
                  <a:srgbClr val="0F465D"/>
                </a:solidFill>
                <a:latin typeface="Trebuchet MS"/>
                <a:cs typeface="Trebuchet MS"/>
              </a:rPr>
              <a:t>food </a:t>
            </a:r>
            <a:r>
              <a:rPr sz="3400" spc="-110" dirty="0">
                <a:solidFill>
                  <a:srgbClr val="2D5464"/>
                </a:solidFill>
                <a:latin typeface="Trebuchet MS"/>
                <a:cs typeface="Trebuchet MS"/>
              </a:rPr>
              <a:t>industry.</a:t>
            </a:r>
            <a:endParaRPr sz="3400">
              <a:latin typeface="Trebuchet MS"/>
              <a:cs typeface="Trebuchet MS"/>
            </a:endParaRPr>
          </a:p>
        </p:txBody>
      </p:sp>
      <p:sp>
        <p:nvSpPr>
          <p:cNvPr id="4" name="object 4"/>
          <p:cNvSpPr txBox="1"/>
          <p:nvPr/>
        </p:nvSpPr>
        <p:spPr>
          <a:xfrm>
            <a:off x="1502658" y="3790331"/>
            <a:ext cx="13263244" cy="566420"/>
          </a:xfrm>
          <a:prstGeom prst="rect">
            <a:avLst/>
          </a:prstGeom>
        </p:spPr>
        <p:txBody>
          <a:bodyPr vert="horz" wrap="square" lIns="0" tIns="12065" rIns="0" bIns="0" rtlCol="0">
            <a:spAutoFit/>
          </a:bodyPr>
          <a:lstStyle/>
          <a:p>
            <a:pPr marL="12700">
              <a:lnSpc>
                <a:spcPct val="100000"/>
              </a:lnSpc>
              <a:spcBef>
                <a:spcPts val="95"/>
              </a:spcBef>
            </a:pPr>
            <a:r>
              <a:rPr sz="3550" spc="-265" dirty="0">
                <a:solidFill>
                  <a:srgbClr val="084966"/>
                </a:solidFill>
                <a:latin typeface="Trebuchet MS"/>
                <a:cs typeface="Trebuchet MS"/>
              </a:rPr>
              <a:t>Evaluate</a:t>
            </a:r>
            <a:r>
              <a:rPr sz="3550" spc="80" dirty="0">
                <a:solidFill>
                  <a:srgbClr val="084966"/>
                </a:solidFill>
                <a:latin typeface="Trebuchet MS"/>
                <a:cs typeface="Trebuchet MS"/>
              </a:rPr>
              <a:t> </a:t>
            </a:r>
            <a:r>
              <a:rPr sz="3550" spc="-365" dirty="0">
                <a:solidFill>
                  <a:srgbClr val="0C4B67"/>
                </a:solidFill>
                <a:latin typeface="Trebuchet MS"/>
                <a:cs typeface="Trebuchet MS"/>
              </a:rPr>
              <a:t>Al</a:t>
            </a:r>
            <a:r>
              <a:rPr sz="3550" spc="-95" dirty="0">
                <a:solidFill>
                  <a:srgbClr val="0C4B67"/>
                </a:solidFill>
                <a:latin typeface="Trebuchet MS"/>
                <a:cs typeface="Trebuchet MS"/>
              </a:rPr>
              <a:t> </a:t>
            </a:r>
            <a:r>
              <a:rPr sz="3550" spc="-175" dirty="0">
                <a:solidFill>
                  <a:srgbClr val="244B5D"/>
                </a:solidFill>
                <a:latin typeface="Trebuchet MS"/>
                <a:cs typeface="Trebuchet MS"/>
              </a:rPr>
              <a:t>and</a:t>
            </a:r>
            <a:r>
              <a:rPr sz="3550" spc="40" dirty="0">
                <a:solidFill>
                  <a:srgbClr val="244B5D"/>
                </a:solidFill>
                <a:latin typeface="Trebuchet MS"/>
                <a:cs typeface="Trebuchet MS"/>
              </a:rPr>
              <a:t> </a:t>
            </a:r>
            <a:r>
              <a:rPr sz="3550" spc="-235" dirty="0">
                <a:solidFill>
                  <a:srgbClr val="1A4F72"/>
                </a:solidFill>
                <a:latin typeface="Trebuchet MS"/>
                <a:cs typeface="Trebuchet MS"/>
              </a:rPr>
              <a:t>Machine</a:t>
            </a:r>
            <a:r>
              <a:rPr sz="3550" spc="-180" dirty="0">
                <a:solidFill>
                  <a:srgbClr val="1A4F72"/>
                </a:solidFill>
                <a:latin typeface="Trebuchet MS"/>
                <a:cs typeface="Trebuchet MS"/>
              </a:rPr>
              <a:t> </a:t>
            </a:r>
            <a:r>
              <a:rPr sz="3550" spc="-355" dirty="0">
                <a:solidFill>
                  <a:srgbClr val="0C414D"/>
                </a:solidFill>
                <a:latin typeface="Trebuchet MS"/>
                <a:cs typeface="Trebuchet MS"/>
              </a:rPr>
              <a:t>IearnTng</a:t>
            </a:r>
            <a:r>
              <a:rPr sz="3550" spc="-140" dirty="0">
                <a:solidFill>
                  <a:srgbClr val="0C414D"/>
                </a:solidFill>
                <a:latin typeface="Trebuchet MS"/>
                <a:cs typeface="Trebuchet MS"/>
              </a:rPr>
              <a:t> </a:t>
            </a:r>
            <a:r>
              <a:rPr sz="3550" spc="-210" dirty="0">
                <a:solidFill>
                  <a:srgbClr val="134852"/>
                </a:solidFill>
                <a:latin typeface="Trebuchet MS"/>
                <a:cs typeface="Trebuchet MS"/>
              </a:rPr>
              <a:t>for</a:t>
            </a:r>
            <a:r>
              <a:rPr sz="3550" spc="-185" dirty="0">
                <a:solidFill>
                  <a:srgbClr val="134852"/>
                </a:solidFill>
                <a:latin typeface="Trebuchet MS"/>
                <a:cs typeface="Trebuchet MS"/>
              </a:rPr>
              <a:t> </a:t>
            </a:r>
            <a:r>
              <a:rPr sz="3550" spc="-260" dirty="0">
                <a:solidFill>
                  <a:srgbClr val="114866"/>
                </a:solidFill>
                <a:latin typeface="Trebuchet MS"/>
                <a:cs typeface="Trebuchet MS"/>
              </a:rPr>
              <a:t>detecting</a:t>
            </a:r>
            <a:r>
              <a:rPr sz="3550" spc="10" dirty="0">
                <a:solidFill>
                  <a:srgbClr val="114866"/>
                </a:solidFill>
                <a:latin typeface="Trebuchet MS"/>
                <a:cs typeface="Trebuchet MS"/>
              </a:rPr>
              <a:t> </a:t>
            </a:r>
            <a:r>
              <a:rPr sz="3550" spc="-260" dirty="0">
                <a:solidFill>
                  <a:srgbClr val="134F6B"/>
                </a:solidFill>
                <a:latin typeface="Trebuchet MS"/>
                <a:cs typeface="Trebuchet MS"/>
              </a:rPr>
              <a:t>early</a:t>
            </a:r>
            <a:r>
              <a:rPr sz="3550" spc="-135" dirty="0">
                <a:solidFill>
                  <a:srgbClr val="134F6B"/>
                </a:solidFill>
                <a:latin typeface="Trebuchet MS"/>
                <a:cs typeface="Trebuchet MS"/>
              </a:rPr>
              <a:t> </a:t>
            </a:r>
            <a:r>
              <a:rPr sz="3550" spc="-170" dirty="0">
                <a:solidFill>
                  <a:srgbClr val="113648"/>
                </a:solidFill>
                <a:latin typeface="Trebuchet MS"/>
                <a:cs typeface="Trebuchet MS"/>
              </a:rPr>
              <a:t>signs</a:t>
            </a:r>
            <a:r>
              <a:rPr sz="3550" spc="-75" dirty="0">
                <a:solidFill>
                  <a:srgbClr val="113648"/>
                </a:solidFill>
                <a:latin typeface="Trebuchet MS"/>
                <a:cs typeface="Trebuchet MS"/>
              </a:rPr>
              <a:t> </a:t>
            </a:r>
            <a:r>
              <a:rPr sz="3550" spc="-185" dirty="0">
                <a:solidFill>
                  <a:srgbClr val="21445D"/>
                </a:solidFill>
                <a:latin typeface="Trebuchet MS"/>
                <a:cs typeface="Trebuchet MS"/>
              </a:rPr>
              <a:t>of</a:t>
            </a:r>
            <a:r>
              <a:rPr sz="3550" spc="-430" dirty="0">
                <a:solidFill>
                  <a:srgbClr val="21445D"/>
                </a:solidFill>
                <a:latin typeface="Trebuchet MS"/>
                <a:cs typeface="Trebuchet MS"/>
              </a:rPr>
              <a:t> </a:t>
            </a:r>
            <a:r>
              <a:rPr sz="3550" spc="-170" dirty="0">
                <a:solidFill>
                  <a:srgbClr val="1C414D"/>
                </a:solidFill>
                <a:latin typeface="Trebuchet MS"/>
                <a:cs typeface="Trebuchet MS"/>
              </a:rPr>
              <a:t>food</a:t>
            </a:r>
            <a:r>
              <a:rPr sz="3550" spc="-225" dirty="0">
                <a:solidFill>
                  <a:srgbClr val="1C414D"/>
                </a:solidFill>
                <a:latin typeface="Trebuchet MS"/>
                <a:cs typeface="Trebuchet MS"/>
              </a:rPr>
              <a:t> </a:t>
            </a:r>
            <a:r>
              <a:rPr sz="3550" spc="-180" dirty="0">
                <a:solidFill>
                  <a:srgbClr val="214D5D"/>
                </a:solidFill>
                <a:latin typeface="Trebuchet MS"/>
                <a:cs typeface="Trebuchet MS"/>
              </a:rPr>
              <a:t>spoilage.</a:t>
            </a:r>
            <a:endParaRPr sz="3550">
              <a:latin typeface="Trebuchet MS"/>
              <a:cs typeface="Trebuchet MS"/>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1042416" y="1608866"/>
            <a:ext cx="9534144" cy="536289"/>
          </a:xfrm>
          <a:prstGeom prst="rect">
            <a:avLst/>
          </a:prstGeom>
        </p:spPr>
      </p:pic>
      <p:sp>
        <p:nvSpPr>
          <p:cNvPr id="3" name="object 3"/>
          <p:cNvSpPr/>
          <p:nvPr/>
        </p:nvSpPr>
        <p:spPr>
          <a:xfrm>
            <a:off x="1030224" y="9741569"/>
            <a:ext cx="6492240" cy="0"/>
          </a:xfrm>
          <a:custGeom>
            <a:avLst/>
            <a:gdLst/>
            <a:ahLst/>
            <a:cxnLst/>
            <a:rect l="l" t="t" r="r" b="b"/>
            <a:pathLst>
              <a:path w="6492240">
                <a:moveTo>
                  <a:pt x="0" y="0"/>
                </a:moveTo>
                <a:lnTo>
                  <a:pt x="6492240" y="0"/>
                </a:lnTo>
              </a:path>
            </a:pathLst>
          </a:custGeom>
          <a:ln w="79224">
            <a:solidFill>
              <a:srgbClr val="0F4662"/>
            </a:solidFill>
          </a:ln>
        </p:spPr>
        <p:txBody>
          <a:bodyPr wrap="square" lIns="0" tIns="0" rIns="0" bIns="0" rtlCol="0"/>
          <a:lstStyle/>
          <a:p>
            <a:endParaRPr/>
          </a:p>
        </p:txBody>
      </p:sp>
      <p:sp>
        <p:nvSpPr>
          <p:cNvPr id="4" name="object 4"/>
          <p:cNvSpPr/>
          <p:nvPr/>
        </p:nvSpPr>
        <p:spPr>
          <a:xfrm>
            <a:off x="10765535" y="1032965"/>
            <a:ext cx="6492240" cy="0"/>
          </a:xfrm>
          <a:custGeom>
            <a:avLst/>
            <a:gdLst/>
            <a:ahLst/>
            <a:cxnLst/>
            <a:rect l="l" t="t" r="r" b="b"/>
            <a:pathLst>
              <a:path w="6492240">
                <a:moveTo>
                  <a:pt x="0" y="0"/>
                </a:moveTo>
                <a:lnTo>
                  <a:pt x="6492240" y="0"/>
                </a:lnTo>
              </a:path>
            </a:pathLst>
          </a:custGeom>
          <a:ln w="79224">
            <a:solidFill>
              <a:srgbClr val="0C4460"/>
            </a:solidFill>
          </a:ln>
        </p:spPr>
        <p:txBody>
          <a:bodyPr wrap="square" lIns="0" tIns="0" rIns="0" bIns="0" rtlCol="0"/>
          <a:lstStyle/>
          <a:p>
            <a:endParaRPr/>
          </a:p>
        </p:txBody>
      </p:sp>
      <p:sp>
        <p:nvSpPr>
          <p:cNvPr id="5" name="object 5"/>
          <p:cNvSpPr txBox="1"/>
          <p:nvPr/>
        </p:nvSpPr>
        <p:spPr>
          <a:xfrm>
            <a:off x="1006717" y="2596376"/>
            <a:ext cx="16917670" cy="3028315"/>
          </a:xfrm>
          <a:prstGeom prst="rect">
            <a:avLst/>
          </a:prstGeom>
        </p:spPr>
        <p:txBody>
          <a:bodyPr vert="horz" wrap="square" lIns="0" tIns="43180" rIns="0" bIns="0" rtlCol="0">
            <a:spAutoFit/>
          </a:bodyPr>
          <a:lstStyle/>
          <a:p>
            <a:pPr marL="12700" marR="5080" indent="12700">
              <a:lnSpc>
                <a:spcPct val="94200"/>
              </a:lnSpc>
              <a:spcBef>
                <a:spcPts val="340"/>
              </a:spcBef>
            </a:pPr>
            <a:r>
              <a:rPr sz="3450" spc="-350" dirty="0">
                <a:solidFill>
                  <a:srgbClr val="0F4662"/>
                </a:solidFill>
                <a:latin typeface="Trebuchet MS"/>
                <a:cs typeface="Trebuchet MS"/>
              </a:rPr>
              <a:t>The</a:t>
            </a:r>
            <a:r>
              <a:rPr sz="3450" spc="-195" dirty="0">
                <a:solidFill>
                  <a:srgbClr val="0F4662"/>
                </a:solidFill>
                <a:latin typeface="Trebuchet MS"/>
                <a:cs typeface="Trebuchet MS"/>
              </a:rPr>
              <a:t> </a:t>
            </a:r>
            <a:r>
              <a:rPr sz="3450" spc="-254" dirty="0">
                <a:solidFill>
                  <a:srgbClr val="0F4662"/>
                </a:solidFill>
                <a:latin typeface="Trebuchet MS"/>
                <a:cs typeface="Trebuchet MS"/>
              </a:rPr>
              <a:t>research</a:t>
            </a:r>
            <a:r>
              <a:rPr sz="3450" spc="85" dirty="0">
                <a:solidFill>
                  <a:srgbClr val="0F4662"/>
                </a:solidFill>
                <a:latin typeface="Trebuchet MS"/>
                <a:cs typeface="Trebuchet MS"/>
              </a:rPr>
              <a:t> </a:t>
            </a:r>
            <a:r>
              <a:rPr sz="3450" spc="-210" dirty="0">
                <a:solidFill>
                  <a:srgbClr val="0F4662"/>
                </a:solidFill>
                <a:latin typeface="Trebuchet MS"/>
                <a:cs typeface="Trebuchet MS"/>
              </a:rPr>
              <a:t>methodology</a:t>
            </a:r>
            <a:r>
              <a:rPr sz="3450" spc="125" dirty="0">
                <a:solidFill>
                  <a:srgbClr val="0F4662"/>
                </a:solidFill>
                <a:latin typeface="Trebuchet MS"/>
                <a:cs typeface="Trebuchet MS"/>
              </a:rPr>
              <a:t> </a:t>
            </a:r>
            <a:r>
              <a:rPr sz="3450" spc="-254" dirty="0">
                <a:solidFill>
                  <a:srgbClr val="0F4662"/>
                </a:solidFill>
                <a:latin typeface="Trebuchet MS"/>
                <a:cs typeface="Trebuchet MS"/>
              </a:rPr>
              <a:t>employed</a:t>
            </a:r>
            <a:r>
              <a:rPr sz="3450" spc="-90" dirty="0">
                <a:solidFill>
                  <a:srgbClr val="0F4662"/>
                </a:solidFill>
                <a:latin typeface="Trebuchet MS"/>
                <a:cs typeface="Trebuchet MS"/>
              </a:rPr>
              <a:t> </a:t>
            </a:r>
            <a:r>
              <a:rPr sz="3450" spc="-225" dirty="0">
                <a:solidFill>
                  <a:srgbClr val="0F4662"/>
                </a:solidFill>
                <a:latin typeface="Trebuchet MS"/>
                <a:cs typeface="Trebuchet MS"/>
              </a:rPr>
              <a:t>a</a:t>
            </a:r>
            <a:r>
              <a:rPr sz="3450" spc="-380" dirty="0">
                <a:solidFill>
                  <a:srgbClr val="0F4662"/>
                </a:solidFill>
                <a:latin typeface="Trebuchet MS"/>
                <a:cs typeface="Trebuchet MS"/>
              </a:rPr>
              <a:t> </a:t>
            </a:r>
            <a:r>
              <a:rPr sz="3450" spc="-275" dirty="0">
                <a:solidFill>
                  <a:srgbClr val="0F4662"/>
                </a:solidFill>
                <a:latin typeface="Trebuchet MS"/>
                <a:cs typeface="Trebuchet MS"/>
              </a:rPr>
              <a:t>multi-</a:t>
            </a:r>
            <a:r>
              <a:rPr sz="3450" spc="-295" dirty="0">
                <a:solidFill>
                  <a:srgbClr val="0F4662"/>
                </a:solidFill>
                <a:latin typeface="Trebuchet MS"/>
                <a:cs typeface="Trebuchet MS"/>
              </a:rPr>
              <a:t>faceted</a:t>
            </a:r>
            <a:r>
              <a:rPr sz="3450" spc="229" dirty="0">
                <a:solidFill>
                  <a:srgbClr val="0F4662"/>
                </a:solidFill>
                <a:latin typeface="Trebuchet MS"/>
                <a:cs typeface="Trebuchet MS"/>
              </a:rPr>
              <a:t> </a:t>
            </a:r>
            <a:r>
              <a:rPr sz="3450" spc="-250" dirty="0">
                <a:solidFill>
                  <a:srgbClr val="0F4662"/>
                </a:solidFill>
                <a:latin typeface="Trebuchet MS"/>
                <a:cs typeface="Trebuchet MS"/>
              </a:rPr>
              <a:t>approach,</a:t>
            </a:r>
            <a:r>
              <a:rPr sz="3450" spc="-215" dirty="0">
                <a:solidFill>
                  <a:srgbClr val="0F4662"/>
                </a:solidFill>
                <a:latin typeface="Trebuchet MS"/>
                <a:cs typeface="Trebuchet MS"/>
              </a:rPr>
              <a:t> </a:t>
            </a:r>
            <a:r>
              <a:rPr sz="3450" spc="-270" dirty="0">
                <a:solidFill>
                  <a:srgbClr val="0F4662"/>
                </a:solidFill>
                <a:latin typeface="Trebuchet MS"/>
                <a:cs typeface="Trebuchet MS"/>
              </a:rPr>
              <a:t>utilizing</a:t>
            </a:r>
            <a:r>
              <a:rPr sz="3450" spc="-60" dirty="0">
                <a:solidFill>
                  <a:srgbClr val="0F4662"/>
                </a:solidFill>
                <a:latin typeface="Trebuchet MS"/>
                <a:cs typeface="Trebuchet MS"/>
              </a:rPr>
              <a:t> </a:t>
            </a:r>
            <a:r>
              <a:rPr sz="3450" spc="-204" dirty="0">
                <a:solidFill>
                  <a:srgbClr val="0F4662"/>
                </a:solidFill>
                <a:latin typeface="Trebuchet MS"/>
                <a:cs typeface="Trebuchet MS"/>
              </a:rPr>
              <a:t>secondary</a:t>
            </a:r>
            <a:r>
              <a:rPr sz="3450" spc="35" dirty="0">
                <a:solidFill>
                  <a:srgbClr val="0F4662"/>
                </a:solidFill>
                <a:latin typeface="Trebuchet MS"/>
                <a:cs typeface="Trebuchet MS"/>
              </a:rPr>
              <a:t> </a:t>
            </a:r>
            <a:r>
              <a:rPr sz="3450" spc="-254" dirty="0">
                <a:solidFill>
                  <a:srgbClr val="0F4662"/>
                </a:solidFill>
                <a:latin typeface="Trebuchet MS"/>
                <a:cs typeface="Trebuchet MS"/>
              </a:rPr>
              <a:t>data</a:t>
            </a:r>
            <a:r>
              <a:rPr sz="3450" spc="-295" dirty="0">
                <a:solidFill>
                  <a:srgbClr val="0F4662"/>
                </a:solidFill>
                <a:latin typeface="Trebuchet MS"/>
                <a:cs typeface="Trebuchet MS"/>
              </a:rPr>
              <a:t> </a:t>
            </a:r>
            <a:r>
              <a:rPr sz="3450" spc="-20" dirty="0">
                <a:solidFill>
                  <a:srgbClr val="0F4662"/>
                </a:solidFill>
                <a:latin typeface="Trebuchet MS"/>
                <a:cs typeface="Trebuchet MS"/>
              </a:rPr>
              <a:t>from </a:t>
            </a:r>
            <a:r>
              <a:rPr sz="3450" spc="-235" dirty="0">
                <a:solidFill>
                  <a:srgbClr val="0F4662"/>
                </a:solidFill>
                <a:latin typeface="Trebuchet MS"/>
                <a:cs typeface="Trebuchet MS"/>
              </a:rPr>
              <a:t>national</a:t>
            </a:r>
            <a:r>
              <a:rPr sz="3450" spc="-140" dirty="0">
                <a:solidFill>
                  <a:srgbClr val="0F4662"/>
                </a:solidFill>
                <a:latin typeface="Trebuchet MS"/>
                <a:cs typeface="Trebuchet MS"/>
              </a:rPr>
              <a:t> </a:t>
            </a:r>
            <a:r>
              <a:rPr sz="3450" spc="-254" dirty="0">
                <a:solidFill>
                  <a:srgbClr val="0F4662"/>
                </a:solidFill>
                <a:latin typeface="Trebuchet MS"/>
                <a:cs typeface="Trebuchet MS"/>
              </a:rPr>
              <a:t>and</a:t>
            </a:r>
            <a:r>
              <a:rPr sz="3450" spc="-105" dirty="0">
                <a:solidFill>
                  <a:srgbClr val="0F4662"/>
                </a:solidFill>
                <a:latin typeface="Trebuchet MS"/>
                <a:cs typeface="Trebuchet MS"/>
              </a:rPr>
              <a:t> </a:t>
            </a:r>
            <a:r>
              <a:rPr sz="3450" spc="-245" dirty="0">
                <a:solidFill>
                  <a:srgbClr val="0F4662"/>
                </a:solidFill>
                <a:latin typeface="Trebuchet MS"/>
                <a:cs typeface="Trebuchet MS"/>
              </a:rPr>
              <a:t>international</a:t>
            </a:r>
            <a:r>
              <a:rPr sz="3450" spc="-25" dirty="0">
                <a:solidFill>
                  <a:srgbClr val="0F4662"/>
                </a:solidFill>
                <a:latin typeface="Trebuchet MS"/>
                <a:cs typeface="Trebuchet MS"/>
              </a:rPr>
              <a:t> </a:t>
            </a:r>
            <a:r>
              <a:rPr sz="3450" spc="-200" dirty="0">
                <a:solidFill>
                  <a:srgbClr val="0F4662"/>
                </a:solidFill>
                <a:latin typeface="Trebuchet MS"/>
                <a:cs typeface="Trebuchet MS"/>
              </a:rPr>
              <a:t>studies</a:t>
            </a:r>
            <a:r>
              <a:rPr sz="3450" spc="-80" dirty="0">
                <a:solidFill>
                  <a:srgbClr val="0F4662"/>
                </a:solidFill>
                <a:latin typeface="Trebuchet MS"/>
                <a:cs typeface="Trebuchet MS"/>
              </a:rPr>
              <a:t> </a:t>
            </a:r>
            <a:r>
              <a:rPr sz="3450" spc="-254" dirty="0">
                <a:solidFill>
                  <a:srgbClr val="0F4662"/>
                </a:solidFill>
                <a:latin typeface="Trebuchet MS"/>
                <a:cs typeface="Trebuchet MS"/>
              </a:rPr>
              <a:t>on</a:t>
            </a:r>
            <a:r>
              <a:rPr sz="3450" spc="-120" dirty="0">
                <a:solidFill>
                  <a:srgbClr val="0F4662"/>
                </a:solidFill>
                <a:latin typeface="Trebuchet MS"/>
                <a:cs typeface="Trebuchet MS"/>
              </a:rPr>
              <a:t> </a:t>
            </a:r>
            <a:r>
              <a:rPr sz="3450" spc="-325" dirty="0">
                <a:solidFill>
                  <a:srgbClr val="0F4662"/>
                </a:solidFill>
                <a:latin typeface="Trebuchet MS"/>
                <a:cs typeface="Trebuchet MS"/>
              </a:rPr>
              <a:t>Al</a:t>
            </a:r>
            <a:r>
              <a:rPr sz="3450" spc="-50" dirty="0">
                <a:solidFill>
                  <a:srgbClr val="0F4662"/>
                </a:solidFill>
                <a:latin typeface="Trebuchet MS"/>
                <a:cs typeface="Trebuchet MS"/>
              </a:rPr>
              <a:t> </a:t>
            </a:r>
            <a:r>
              <a:rPr sz="3450" spc="-305" dirty="0">
                <a:solidFill>
                  <a:srgbClr val="0F4662"/>
                </a:solidFill>
                <a:latin typeface="Trebuchet MS"/>
                <a:cs typeface="Trebuchet MS"/>
              </a:rPr>
              <a:t>in</a:t>
            </a:r>
            <a:r>
              <a:rPr sz="3450" spc="-220" dirty="0">
                <a:solidFill>
                  <a:srgbClr val="0F4662"/>
                </a:solidFill>
                <a:latin typeface="Trebuchet MS"/>
                <a:cs typeface="Trebuchet MS"/>
              </a:rPr>
              <a:t> </a:t>
            </a:r>
            <a:r>
              <a:rPr sz="3450" spc="-185" dirty="0">
                <a:solidFill>
                  <a:srgbClr val="0F4662"/>
                </a:solidFill>
                <a:latin typeface="Trebuchet MS"/>
                <a:cs typeface="Trebuchet MS"/>
              </a:rPr>
              <a:t>food</a:t>
            </a:r>
            <a:r>
              <a:rPr sz="3450" spc="-135" dirty="0">
                <a:solidFill>
                  <a:srgbClr val="0F4662"/>
                </a:solidFill>
                <a:latin typeface="Trebuchet MS"/>
                <a:cs typeface="Trebuchet MS"/>
              </a:rPr>
              <a:t> </a:t>
            </a:r>
            <a:r>
              <a:rPr sz="3450" spc="-275" dirty="0">
                <a:solidFill>
                  <a:srgbClr val="0F4662"/>
                </a:solidFill>
                <a:latin typeface="Trebuchet MS"/>
                <a:cs typeface="Trebuchet MS"/>
              </a:rPr>
              <a:t>waste</a:t>
            </a:r>
            <a:r>
              <a:rPr sz="3450" spc="-100" dirty="0">
                <a:solidFill>
                  <a:srgbClr val="0F4662"/>
                </a:solidFill>
                <a:latin typeface="Trebuchet MS"/>
                <a:cs typeface="Trebuchet MS"/>
              </a:rPr>
              <a:t> </a:t>
            </a:r>
            <a:r>
              <a:rPr sz="3450" spc="-315" dirty="0">
                <a:solidFill>
                  <a:srgbClr val="0F4662"/>
                </a:solidFill>
                <a:latin typeface="Trebuchet MS"/>
                <a:cs typeface="Trebuchet MS"/>
              </a:rPr>
              <a:t>management.</a:t>
            </a:r>
            <a:r>
              <a:rPr sz="3450" spc="10" dirty="0">
                <a:solidFill>
                  <a:srgbClr val="0F4662"/>
                </a:solidFill>
                <a:latin typeface="Trebuchet MS"/>
                <a:cs typeface="Trebuchet MS"/>
              </a:rPr>
              <a:t> </a:t>
            </a:r>
            <a:r>
              <a:rPr sz="3450" spc="-320" dirty="0">
                <a:solidFill>
                  <a:srgbClr val="0F4662"/>
                </a:solidFill>
                <a:latin typeface="Trebuchet MS"/>
                <a:cs typeface="Trebuchet MS"/>
              </a:rPr>
              <a:t>Key</a:t>
            </a:r>
            <a:r>
              <a:rPr sz="3450" spc="-50" dirty="0">
                <a:solidFill>
                  <a:srgbClr val="0F4662"/>
                </a:solidFill>
                <a:latin typeface="Trebuchet MS"/>
                <a:cs typeface="Trebuchet MS"/>
              </a:rPr>
              <a:t> </a:t>
            </a:r>
            <a:r>
              <a:rPr sz="3450" spc="-254" dirty="0">
                <a:solidFill>
                  <a:srgbClr val="0F4662"/>
                </a:solidFill>
                <a:latin typeface="Trebuchet MS"/>
                <a:cs typeface="Trebuchet MS"/>
              </a:rPr>
              <a:t>data</a:t>
            </a:r>
            <a:r>
              <a:rPr sz="3450" spc="-275" dirty="0">
                <a:solidFill>
                  <a:srgbClr val="0F4662"/>
                </a:solidFill>
                <a:latin typeface="Trebuchet MS"/>
                <a:cs typeface="Trebuchet MS"/>
              </a:rPr>
              <a:t> </a:t>
            </a:r>
            <a:r>
              <a:rPr sz="3450" spc="-175" dirty="0">
                <a:solidFill>
                  <a:srgbClr val="0F4662"/>
                </a:solidFill>
                <a:latin typeface="Trebuchet MS"/>
                <a:cs typeface="Trebuchet MS"/>
              </a:rPr>
              <a:t>sources</a:t>
            </a:r>
            <a:r>
              <a:rPr sz="3450" spc="40" dirty="0">
                <a:solidFill>
                  <a:srgbClr val="0F4662"/>
                </a:solidFill>
                <a:latin typeface="Trebuchet MS"/>
                <a:cs typeface="Trebuchet MS"/>
              </a:rPr>
              <a:t> </a:t>
            </a:r>
            <a:r>
              <a:rPr sz="3450" spc="-265" dirty="0">
                <a:solidFill>
                  <a:srgbClr val="0F4662"/>
                </a:solidFill>
                <a:latin typeface="Trebuchet MS"/>
                <a:cs typeface="Trebuchet MS"/>
              </a:rPr>
              <a:t>included </a:t>
            </a:r>
            <a:r>
              <a:rPr sz="3450" spc="-250" dirty="0">
                <a:solidFill>
                  <a:srgbClr val="0F4662"/>
                </a:solidFill>
                <a:latin typeface="Trebuchet MS"/>
                <a:cs typeface="Trebuchet MS"/>
              </a:rPr>
              <a:t>neural</a:t>
            </a:r>
            <a:r>
              <a:rPr sz="3450" spc="-190" dirty="0">
                <a:solidFill>
                  <a:srgbClr val="0F4662"/>
                </a:solidFill>
                <a:latin typeface="Trebuchet MS"/>
                <a:cs typeface="Trebuchet MS"/>
              </a:rPr>
              <a:t> </a:t>
            </a:r>
            <a:r>
              <a:rPr sz="3450" spc="-275" dirty="0">
                <a:solidFill>
                  <a:srgbClr val="0F4662"/>
                </a:solidFill>
                <a:latin typeface="Trebuchet MS"/>
                <a:cs typeface="Trebuchet MS"/>
              </a:rPr>
              <a:t>network</a:t>
            </a:r>
            <a:r>
              <a:rPr sz="3450" spc="-90" dirty="0">
                <a:solidFill>
                  <a:srgbClr val="0F4662"/>
                </a:solidFill>
                <a:latin typeface="Trebuchet MS"/>
                <a:cs typeface="Trebuchet MS"/>
              </a:rPr>
              <a:t> </a:t>
            </a:r>
            <a:r>
              <a:rPr sz="3450" spc="-200" dirty="0">
                <a:solidFill>
                  <a:srgbClr val="0F4662"/>
                </a:solidFill>
                <a:latin typeface="Trebuchet MS"/>
                <a:cs typeface="Trebuchet MS"/>
              </a:rPr>
              <a:t>analysis</a:t>
            </a:r>
            <a:r>
              <a:rPr sz="3450" spc="-25" dirty="0">
                <a:solidFill>
                  <a:srgbClr val="0F4662"/>
                </a:solidFill>
                <a:latin typeface="Trebuchet MS"/>
                <a:cs typeface="Trebuchet MS"/>
              </a:rPr>
              <a:t> </a:t>
            </a:r>
            <a:r>
              <a:rPr sz="3450" spc="-190" dirty="0">
                <a:solidFill>
                  <a:srgbClr val="0F4662"/>
                </a:solidFill>
                <a:latin typeface="Trebuchet MS"/>
                <a:cs typeface="Trebuchet MS"/>
              </a:rPr>
              <a:t>of</a:t>
            </a:r>
            <a:r>
              <a:rPr sz="3450" spc="-370" dirty="0">
                <a:solidFill>
                  <a:srgbClr val="0F4662"/>
                </a:solidFill>
                <a:latin typeface="Trebuchet MS"/>
                <a:cs typeface="Trebuchet MS"/>
              </a:rPr>
              <a:t> </a:t>
            </a:r>
            <a:r>
              <a:rPr sz="3450" spc="-185" dirty="0">
                <a:solidFill>
                  <a:srgbClr val="0F4662"/>
                </a:solidFill>
                <a:latin typeface="Trebuchet MS"/>
                <a:cs typeface="Trebuchet MS"/>
              </a:rPr>
              <a:t>food</a:t>
            </a:r>
            <a:r>
              <a:rPr sz="3450" spc="-100" dirty="0">
                <a:solidFill>
                  <a:srgbClr val="0F4662"/>
                </a:solidFill>
                <a:latin typeface="Trebuchet MS"/>
                <a:cs typeface="Trebuchet MS"/>
              </a:rPr>
              <a:t> </a:t>
            </a:r>
            <a:r>
              <a:rPr sz="3450" spc="-295" dirty="0">
                <a:solidFill>
                  <a:srgbClr val="0F4662"/>
                </a:solidFill>
                <a:latin typeface="Trebuchet MS"/>
                <a:cs typeface="Trebuchet MS"/>
              </a:rPr>
              <a:t>images,</a:t>
            </a:r>
            <a:r>
              <a:rPr sz="3450" spc="-285" dirty="0">
                <a:solidFill>
                  <a:srgbClr val="0F4662"/>
                </a:solidFill>
                <a:latin typeface="Trebuchet MS"/>
                <a:cs typeface="Trebuchet MS"/>
              </a:rPr>
              <a:t> </a:t>
            </a:r>
            <a:r>
              <a:rPr sz="3450" spc="-240" dirty="0">
                <a:solidFill>
                  <a:srgbClr val="0F4662"/>
                </a:solidFill>
                <a:latin typeface="Trebuchet MS"/>
                <a:cs typeface="Trebuchet MS"/>
              </a:rPr>
              <a:t>IoT-</a:t>
            </a:r>
            <a:r>
              <a:rPr sz="3450" spc="-270" dirty="0">
                <a:solidFill>
                  <a:srgbClr val="0F4662"/>
                </a:solidFill>
                <a:latin typeface="Trebuchet MS"/>
                <a:cs typeface="Trebuchet MS"/>
              </a:rPr>
              <a:t>enabled</a:t>
            </a:r>
            <a:r>
              <a:rPr sz="3450" spc="70" dirty="0">
                <a:solidFill>
                  <a:srgbClr val="0F4662"/>
                </a:solidFill>
                <a:latin typeface="Trebuchet MS"/>
                <a:cs typeface="Trebuchet MS"/>
              </a:rPr>
              <a:t> </a:t>
            </a:r>
            <a:r>
              <a:rPr sz="3450" spc="-240" dirty="0">
                <a:solidFill>
                  <a:srgbClr val="0F4662"/>
                </a:solidFill>
                <a:latin typeface="Trebuchet MS"/>
                <a:cs typeface="Trebuchet MS"/>
              </a:rPr>
              <a:t>smart</a:t>
            </a:r>
            <a:r>
              <a:rPr sz="3450" spc="-135" dirty="0">
                <a:solidFill>
                  <a:srgbClr val="0F4662"/>
                </a:solidFill>
                <a:latin typeface="Trebuchet MS"/>
                <a:cs typeface="Trebuchet MS"/>
              </a:rPr>
              <a:t> </a:t>
            </a:r>
            <a:r>
              <a:rPr sz="3450" spc="-235" dirty="0">
                <a:solidFill>
                  <a:srgbClr val="0F4662"/>
                </a:solidFill>
                <a:latin typeface="Trebuchet MS"/>
                <a:cs typeface="Trebuchet MS"/>
              </a:rPr>
              <a:t>bins,</a:t>
            </a:r>
            <a:r>
              <a:rPr sz="3450" spc="-355" dirty="0">
                <a:solidFill>
                  <a:srgbClr val="0F4662"/>
                </a:solidFill>
                <a:latin typeface="Trebuchet MS"/>
                <a:cs typeface="Trebuchet MS"/>
              </a:rPr>
              <a:t> </a:t>
            </a:r>
            <a:r>
              <a:rPr sz="3450" spc="-210" dirty="0">
                <a:solidFill>
                  <a:srgbClr val="0F4662"/>
                </a:solidFill>
                <a:latin typeface="Trebuchet MS"/>
                <a:cs typeface="Trebuchet MS"/>
              </a:rPr>
              <a:t>regression</a:t>
            </a:r>
            <a:r>
              <a:rPr sz="3450" dirty="0">
                <a:solidFill>
                  <a:srgbClr val="0F4662"/>
                </a:solidFill>
                <a:latin typeface="Trebuchet MS"/>
                <a:cs typeface="Trebuchet MS"/>
              </a:rPr>
              <a:t> </a:t>
            </a:r>
            <a:r>
              <a:rPr sz="3450" spc="-270" dirty="0">
                <a:solidFill>
                  <a:srgbClr val="0F4662"/>
                </a:solidFill>
                <a:latin typeface="Trebuchet MS"/>
                <a:cs typeface="Trebuchet MS"/>
              </a:rPr>
              <a:t>models,</a:t>
            </a:r>
            <a:r>
              <a:rPr sz="3450" spc="-185" dirty="0">
                <a:solidFill>
                  <a:srgbClr val="0F4662"/>
                </a:solidFill>
                <a:latin typeface="Trebuchet MS"/>
                <a:cs typeface="Trebuchet MS"/>
              </a:rPr>
              <a:t> </a:t>
            </a:r>
            <a:r>
              <a:rPr sz="3450" spc="-254" dirty="0">
                <a:solidFill>
                  <a:srgbClr val="0F4662"/>
                </a:solidFill>
                <a:latin typeface="Trebuchet MS"/>
                <a:cs typeface="Trebuchet MS"/>
              </a:rPr>
              <a:t>and</a:t>
            </a:r>
            <a:r>
              <a:rPr sz="3450" spc="-150" dirty="0">
                <a:solidFill>
                  <a:srgbClr val="0F4662"/>
                </a:solidFill>
                <a:latin typeface="Trebuchet MS"/>
                <a:cs typeface="Trebuchet MS"/>
              </a:rPr>
              <a:t> </a:t>
            </a:r>
            <a:r>
              <a:rPr sz="3450" spc="-250" dirty="0">
                <a:solidFill>
                  <a:srgbClr val="0F4662"/>
                </a:solidFill>
                <a:latin typeface="Trebuchet MS"/>
                <a:cs typeface="Trebuchet MS"/>
              </a:rPr>
              <a:t>digital</a:t>
            </a:r>
            <a:r>
              <a:rPr sz="3450" spc="-290" dirty="0">
                <a:solidFill>
                  <a:srgbClr val="0F4662"/>
                </a:solidFill>
                <a:latin typeface="Trebuchet MS"/>
                <a:cs typeface="Trebuchet MS"/>
              </a:rPr>
              <a:t> </a:t>
            </a:r>
            <a:r>
              <a:rPr sz="3450" spc="-300" dirty="0">
                <a:solidFill>
                  <a:srgbClr val="0F4662"/>
                </a:solidFill>
                <a:latin typeface="Trebuchet MS"/>
                <a:cs typeface="Trebuchet MS"/>
              </a:rPr>
              <a:t>twin </a:t>
            </a:r>
            <a:r>
              <a:rPr sz="3450" spc="-229" dirty="0">
                <a:solidFill>
                  <a:srgbClr val="0F4662"/>
                </a:solidFill>
                <a:latin typeface="Trebuchet MS"/>
                <a:cs typeface="Trebuchet MS"/>
              </a:rPr>
              <a:t>technologies.</a:t>
            </a:r>
            <a:r>
              <a:rPr sz="3450" spc="-180" dirty="0">
                <a:solidFill>
                  <a:srgbClr val="0F4662"/>
                </a:solidFill>
                <a:latin typeface="Trebuchet MS"/>
                <a:cs typeface="Trebuchet MS"/>
              </a:rPr>
              <a:t> </a:t>
            </a:r>
            <a:r>
              <a:rPr sz="3450" spc="-350" dirty="0">
                <a:solidFill>
                  <a:srgbClr val="0F4662"/>
                </a:solidFill>
                <a:latin typeface="Trebuchet MS"/>
                <a:cs typeface="Trebuchet MS"/>
              </a:rPr>
              <a:t>The</a:t>
            </a:r>
            <a:r>
              <a:rPr sz="3450" spc="-195" dirty="0">
                <a:solidFill>
                  <a:srgbClr val="0F4662"/>
                </a:solidFill>
                <a:latin typeface="Trebuchet MS"/>
                <a:cs typeface="Trebuchet MS"/>
              </a:rPr>
              <a:t> </a:t>
            </a:r>
            <a:r>
              <a:rPr sz="3450" spc="-185" dirty="0">
                <a:solidFill>
                  <a:srgbClr val="0F4662"/>
                </a:solidFill>
                <a:latin typeface="Trebuchet MS"/>
                <a:cs typeface="Trebuchet MS"/>
              </a:rPr>
              <a:t>study</a:t>
            </a:r>
            <a:r>
              <a:rPr sz="3450" dirty="0">
                <a:solidFill>
                  <a:srgbClr val="0F4662"/>
                </a:solidFill>
                <a:latin typeface="Trebuchet MS"/>
                <a:cs typeface="Trebuchet MS"/>
              </a:rPr>
              <a:t> </a:t>
            </a:r>
            <a:r>
              <a:rPr sz="3450" spc="-229" dirty="0">
                <a:solidFill>
                  <a:srgbClr val="0F4662"/>
                </a:solidFill>
                <a:latin typeface="Trebuchet MS"/>
                <a:cs typeface="Trebuchet MS"/>
              </a:rPr>
              <a:t>incorporated</a:t>
            </a:r>
            <a:r>
              <a:rPr sz="3450" spc="85" dirty="0">
                <a:solidFill>
                  <a:srgbClr val="0F4662"/>
                </a:solidFill>
                <a:latin typeface="Trebuchet MS"/>
                <a:cs typeface="Trebuchet MS"/>
              </a:rPr>
              <a:t> </a:t>
            </a:r>
            <a:r>
              <a:rPr sz="3450" spc="-260" dirty="0">
                <a:solidFill>
                  <a:srgbClr val="0F4662"/>
                </a:solidFill>
                <a:latin typeface="Trebuchet MS"/>
                <a:cs typeface="Trebuchet MS"/>
              </a:rPr>
              <a:t>case</a:t>
            </a:r>
            <a:r>
              <a:rPr sz="3450" spc="-165" dirty="0">
                <a:solidFill>
                  <a:srgbClr val="0F4662"/>
                </a:solidFill>
                <a:latin typeface="Trebuchet MS"/>
                <a:cs typeface="Trebuchet MS"/>
              </a:rPr>
              <a:t> </a:t>
            </a:r>
            <a:r>
              <a:rPr sz="3450" spc="-200" dirty="0">
                <a:solidFill>
                  <a:srgbClr val="0F4662"/>
                </a:solidFill>
                <a:latin typeface="Trebuchet MS"/>
                <a:cs typeface="Trebuchet MS"/>
              </a:rPr>
              <a:t>studies</a:t>
            </a:r>
            <a:r>
              <a:rPr sz="3450" spc="-135" dirty="0">
                <a:solidFill>
                  <a:srgbClr val="0F4662"/>
                </a:solidFill>
                <a:latin typeface="Trebuchet MS"/>
                <a:cs typeface="Trebuchet MS"/>
              </a:rPr>
              <a:t> </a:t>
            </a:r>
            <a:r>
              <a:rPr sz="3450" spc="-254" dirty="0">
                <a:solidFill>
                  <a:srgbClr val="0F4662"/>
                </a:solidFill>
                <a:latin typeface="Trebuchet MS"/>
                <a:cs typeface="Trebuchet MS"/>
              </a:rPr>
              <a:t>and</a:t>
            </a:r>
            <a:r>
              <a:rPr sz="3450" spc="-204" dirty="0">
                <a:solidFill>
                  <a:srgbClr val="0F4662"/>
                </a:solidFill>
                <a:latin typeface="Trebuchet MS"/>
                <a:cs typeface="Trebuchet MS"/>
              </a:rPr>
              <a:t> </a:t>
            </a:r>
            <a:r>
              <a:rPr sz="3450" spc="-185" dirty="0">
                <a:solidFill>
                  <a:srgbClr val="0F4662"/>
                </a:solidFill>
                <a:latin typeface="Trebuchet MS"/>
                <a:cs typeface="Trebuchet MS"/>
              </a:rPr>
              <a:t>surveys</a:t>
            </a:r>
            <a:r>
              <a:rPr sz="3450" spc="-75" dirty="0">
                <a:solidFill>
                  <a:srgbClr val="0F4662"/>
                </a:solidFill>
                <a:latin typeface="Trebuchet MS"/>
                <a:cs typeface="Trebuchet MS"/>
              </a:rPr>
              <a:t> </a:t>
            </a:r>
            <a:r>
              <a:rPr sz="3450" spc="-170" dirty="0">
                <a:solidFill>
                  <a:srgbClr val="0F4662"/>
                </a:solidFill>
                <a:latin typeface="Trebuchet MS"/>
                <a:cs typeface="Trebuchet MS"/>
              </a:rPr>
              <a:t>across</a:t>
            </a:r>
            <a:r>
              <a:rPr sz="3450" spc="-40" dirty="0">
                <a:solidFill>
                  <a:srgbClr val="0F4662"/>
                </a:solidFill>
                <a:latin typeface="Trebuchet MS"/>
                <a:cs typeface="Trebuchet MS"/>
              </a:rPr>
              <a:t> </a:t>
            </a:r>
            <a:r>
              <a:rPr sz="3450" spc="-310" dirty="0">
                <a:solidFill>
                  <a:srgbClr val="0F4662"/>
                </a:solidFill>
                <a:latin typeface="Trebuchet MS"/>
                <a:cs typeface="Trebuchet MS"/>
              </a:rPr>
              <a:t>Germany,</a:t>
            </a:r>
            <a:r>
              <a:rPr sz="3450" spc="-135" dirty="0">
                <a:solidFill>
                  <a:srgbClr val="0F4662"/>
                </a:solidFill>
                <a:latin typeface="Trebuchet MS"/>
                <a:cs typeface="Trebuchet MS"/>
              </a:rPr>
              <a:t> </a:t>
            </a:r>
            <a:r>
              <a:rPr sz="3450" spc="-270" dirty="0">
                <a:solidFill>
                  <a:srgbClr val="0F4662"/>
                </a:solidFill>
                <a:latin typeface="Trebuchet MS"/>
                <a:cs typeface="Trebuchet MS"/>
              </a:rPr>
              <a:t>China,</a:t>
            </a:r>
            <a:r>
              <a:rPr sz="3450" spc="-315" dirty="0">
                <a:solidFill>
                  <a:srgbClr val="0F4662"/>
                </a:solidFill>
                <a:latin typeface="Trebuchet MS"/>
                <a:cs typeface="Trebuchet MS"/>
              </a:rPr>
              <a:t> </a:t>
            </a:r>
            <a:r>
              <a:rPr sz="3450" spc="-270" dirty="0">
                <a:solidFill>
                  <a:srgbClr val="0F4662"/>
                </a:solidFill>
                <a:latin typeface="Trebuchet MS"/>
                <a:cs typeface="Trebuchet MS"/>
              </a:rPr>
              <a:t>India,</a:t>
            </a:r>
            <a:r>
              <a:rPr sz="3450" spc="-320" dirty="0">
                <a:solidFill>
                  <a:srgbClr val="0F4662"/>
                </a:solidFill>
                <a:latin typeface="Trebuchet MS"/>
                <a:cs typeface="Trebuchet MS"/>
              </a:rPr>
              <a:t> </a:t>
            </a:r>
            <a:r>
              <a:rPr sz="3450" spc="-305" dirty="0">
                <a:solidFill>
                  <a:srgbClr val="0F4662"/>
                </a:solidFill>
                <a:latin typeface="Trebuchet MS"/>
                <a:cs typeface="Trebuchet MS"/>
              </a:rPr>
              <a:t>the </a:t>
            </a:r>
            <a:r>
              <a:rPr sz="3450" spc="-335" dirty="0">
                <a:solidFill>
                  <a:srgbClr val="0F4662"/>
                </a:solidFill>
                <a:latin typeface="Trebuchet MS"/>
                <a:cs typeface="Trebuchet MS"/>
              </a:rPr>
              <a:t>UK,</a:t>
            </a:r>
            <a:r>
              <a:rPr sz="3450" spc="-315" dirty="0">
                <a:solidFill>
                  <a:srgbClr val="0F4662"/>
                </a:solidFill>
                <a:latin typeface="Trebuchet MS"/>
                <a:cs typeface="Trebuchet MS"/>
              </a:rPr>
              <a:t> </a:t>
            </a:r>
            <a:r>
              <a:rPr sz="3450" spc="-254" dirty="0">
                <a:solidFill>
                  <a:srgbClr val="0F4662"/>
                </a:solidFill>
                <a:latin typeface="Trebuchet MS"/>
                <a:cs typeface="Trebuchet MS"/>
              </a:rPr>
              <a:t>and</a:t>
            </a:r>
            <a:r>
              <a:rPr sz="3450" spc="-250" dirty="0">
                <a:solidFill>
                  <a:srgbClr val="0F4662"/>
                </a:solidFill>
                <a:latin typeface="Trebuchet MS"/>
                <a:cs typeface="Trebuchet MS"/>
              </a:rPr>
              <a:t> </a:t>
            </a:r>
            <a:r>
              <a:rPr sz="3450" spc="-280" dirty="0">
                <a:solidFill>
                  <a:srgbClr val="0F4662"/>
                </a:solidFill>
                <a:latin typeface="Trebuchet MS"/>
                <a:cs typeface="Trebuchet MS"/>
              </a:rPr>
              <a:t>the</a:t>
            </a:r>
            <a:r>
              <a:rPr sz="3450" spc="-120" dirty="0">
                <a:solidFill>
                  <a:srgbClr val="0F4662"/>
                </a:solidFill>
                <a:latin typeface="Trebuchet MS"/>
                <a:cs typeface="Trebuchet MS"/>
              </a:rPr>
              <a:t> </a:t>
            </a:r>
            <a:r>
              <a:rPr sz="3450" spc="-225" dirty="0">
                <a:solidFill>
                  <a:srgbClr val="0F4662"/>
                </a:solidFill>
                <a:latin typeface="Trebuchet MS"/>
                <a:cs typeface="Trebuchet MS"/>
              </a:rPr>
              <a:t>USA.</a:t>
            </a:r>
            <a:r>
              <a:rPr sz="3450" spc="-95" dirty="0">
                <a:solidFill>
                  <a:srgbClr val="0F4662"/>
                </a:solidFill>
                <a:latin typeface="Trebuchet MS"/>
                <a:cs typeface="Trebuchet MS"/>
              </a:rPr>
              <a:t> </a:t>
            </a:r>
            <a:r>
              <a:rPr sz="3450" spc="-195" dirty="0">
                <a:solidFill>
                  <a:srgbClr val="0F4662"/>
                </a:solidFill>
                <a:latin typeface="Trebuchet MS"/>
                <a:cs typeface="Trebuchet MS"/>
              </a:rPr>
              <a:t>Methodological</a:t>
            </a:r>
            <a:r>
              <a:rPr sz="3450" spc="-484" dirty="0">
                <a:solidFill>
                  <a:srgbClr val="0F4662"/>
                </a:solidFill>
                <a:latin typeface="Trebuchet MS"/>
                <a:cs typeface="Trebuchet MS"/>
              </a:rPr>
              <a:t> </a:t>
            </a:r>
            <a:r>
              <a:rPr sz="3450" spc="-210" dirty="0">
                <a:solidFill>
                  <a:srgbClr val="0F4662"/>
                </a:solidFill>
                <a:latin typeface="Trebuchet MS"/>
                <a:cs typeface="Trebuchet MS"/>
              </a:rPr>
              <a:t>approaches</a:t>
            </a:r>
            <a:r>
              <a:rPr sz="3450" spc="65" dirty="0">
                <a:solidFill>
                  <a:srgbClr val="0F4662"/>
                </a:solidFill>
                <a:latin typeface="Trebuchet MS"/>
                <a:cs typeface="Trebuchet MS"/>
              </a:rPr>
              <a:t> </a:t>
            </a:r>
            <a:r>
              <a:rPr sz="3450" spc="-254" dirty="0">
                <a:solidFill>
                  <a:srgbClr val="0F4662"/>
                </a:solidFill>
                <a:latin typeface="Trebuchet MS"/>
                <a:cs typeface="Trebuchet MS"/>
              </a:rPr>
              <a:t>included</a:t>
            </a:r>
            <a:r>
              <a:rPr sz="3450" spc="70" dirty="0">
                <a:solidFill>
                  <a:srgbClr val="0F4662"/>
                </a:solidFill>
                <a:latin typeface="Trebuchet MS"/>
                <a:cs typeface="Trebuchet MS"/>
              </a:rPr>
              <a:t> </a:t>
            </a:r>
            <a:r>
              <a:rPr sz="3450" spc="-260" dirty="0">
                <a:solidFill>
                  <a:srgbClr val="0F4662"/>
                </a:solidFill>
                <a:latin typeface="Trebuchet MS"/>
                <a:cs typeface="Trebuchet MS"/>
              </a:rPr>
              <a:t>bibliometric</a:t>
            </a:r>
            <a:r>
              <a:rPr sz="3450" spc="80" dirty="0">
                <a:solidFill>
                  <a:srgbClr val="0F4662"/>
                </a:solidFill>
                <a:latin typeface="Trebuchet MS"/>
                <a:cs typeface="Trebuchet MS"/>
              </a:rPr>
              <a:t> </a:t>
            </a:r>
            <a:r>
              <a:rPr sz="3450" spc="-229" dirty="0">
                <a:solidFill>
                  <a:srgbClr val="0F4662"/>
                </a:solidFill>
                <a:latin typeface="Trebuchet MS"/>
                <a:cs typeface="Trebuchet MS"/>
              </a:rPr>
              <a:t>analysis,</a:t>
            </a:r>
            <a:r>
              <a:rPr sz="3450" spc="-185" dirty="0">
                <a:solidFill>
                  <a:srgbClr val="0F4662"/>
                </a:solidFill>
                <a:latin typeface="Trebuchet MS"/>
                <a:cs typeface="Trebuchet MS"/>
              </a:rPr>
              <a:t> </a:t>
            </a:r>
            <a:r>
              <a:rPr sz="3450" spc="-225" dirty="0">
                <a:solidFill>
                  <a:srgbClr val="0F4662"/>
                </a:solidFill>
                <a:latin typeface="Trebuchet MS"/>
                <a:cs typeface="Trebuchet MS"/>
              </a:rPr>
              <a:t>historical</a:t>
            </a:r>
            <a:r>
              <a:rPr sz="3450" spc="-25" dirty="0">
                <a:solidFill>
                  <a:srgbClr val="0F4662"/>
                </a:solidFill>
                <a:latin typeface="Trebuchet MS"/>
                <a:cs typeface="Trebuchet MS"/>
              </a:rPr>
              <a:t> </a:t>
            </a:r>
            <a:r>
              <a:rPr sz="3450" spc="-20" dirty="0">
                <a:solidFill>
                  <a:srgbClr val="0F4662"/>
                </a:solidFill>
                <a:latin typeface="Trebuchet MS"/>
                <a:cs typeface="Trebuchet MS"/>
              </a:rPr>
              <a:t>data </a:t>
            </a:r>
            <a:r>
              <a:rPr sz="3450" spc="-229" dirty="0">
                <a:solidFill>
                  <a:srgbClr val="0F4662"/>
                </a:solidFill>
                <a:latin typeface="Trebuchet MS"/>
                <a:cs typeface="Trebuchet MS"/>
              </a:rPr>
              <a:t>analysis,</a:t>
            </a:r>
            <a:r>
              <a:rPr sz="3450" spc="-210" dirty="0">
                <a:solidFill>
                  <a:srgbClr val="0F4662"/>
                </a:solidFill>
                <a:latin typeface="Trebuchet MS"/>
                <a:cs typeface="Trebuchet MS"/>
              </a:rPr>
              <a:t> </a:t>
            </a:r>
            <a:r>
              <a:rPr sz="3450" spc="-260" dirty="0">
                <a:solidFill>
                  <a:srgbClr val="0F4662"/>
                </a:solidFill>
                <a:latin typeface="Trebuchet MS"/>
                <a:cs typeface="Trebuchet MS"/>
              </a:rPr>
              <a:t>predictive</a:t>
            </a:r>
            <a:r>
              <a:rPr sz="3450" spc="80" dirty="0">
                <a:solidFill>
                  <a:srgbClr val="0F4662"/>
                </a:solidFill>
                <a:latin typeface="Trebuchet MS"/>
                <a:cs typeface="Trebuchet MS"/>
              </a:rPr>
              <a:t> </a:t>
            </a:r>
            <a:r>
              <a:rPr sz="3450" spc="-280" dirty="0">
                <a:solidFill>
                  <a:srgbClr val="0F4662"/>
                </a:solidFill>
                <a:latin typeface="Trebuchet MS"/>
                <a:cs typeface="Trebuchet MS"/>
              </a:rPr>
              <a:t>modeling,</a:t>
            </a:r>
            <a:r>
              <a:rPr sz="3450" spc="-165" dirty="0">
                <a:solidFill>
                  <a:srgbClr val="0F4662"/>
                </a:solidFill>
                <a:latin typeface="Trebuchet MS"/>
                <a:cs typeface="Trebuchet MS"/>
              </a:rPr>
              <a:t> </a:t>
            </a:r>
            <a:r>
              <a:rPr sz="3450" spc="-254" dirty="0">
                <a:solidFill>
                  <a:srgbClr val="0F4662"/>
                </a:solidFill>
                <a:latin typeface="Trebuchet MS"/>
                <a:cs typeface="Trebuchet MS"/>
              </a:rPr>
              <a:t>and</a:t>
            </a:r>
            <a:r>
              <a:rPr sz="3450" spc="-175" dirty="0">
                <a:solidFill>
                  <a:srgbClr val="0F4662"/>
                </a:solidFill>
                <a:latin typeface="Trebuchet MS"/>
                <a:cs typeface="Trebuchet MS"/>
              </a:rPr>
              <a:t> </a:t>
            </a:r>
            <a:r>
              <a:rPr sz="3450" spc="-220" dirty="0">
                <a:solidFill>
                  <a:srgbClr val="0F4662"/>
                </a:solidFill>
                <a:latin typeface="Trebuchet MS"/>
                <a:cs typeface="Trebuchet MS"/>
              </a:rPr>
              <a:t>policy-</a:t>
            </a:r>
            <a:r>
              <a:rPr sz="3450" spc="-200" dirty="0">
                <a:solidFill>
                  <a:srgbClr val="0F4662"/>
                </a:solidFill>
                <a:latin typeface="Trebuchet MS"/>
                <a:cs typeface="Trebuchet MS"/>
              </a:rPr>
              <a:t>driven</a:t>
            </a:r>
            <a:r>
              <a:rPr sz="3450" spc="135" dirty="0">
                <a:solidFill>
                  <a:srgbClr val="0F4662"/>
                </a:solidFill>
                <a:latin typeface="Trebuchet MS"/>
                <a:cs typeface="Trebuchet MS"/>
              </a:rPr>
              <a:t> </a:t>
            </a:r>
            <a:r>
              <a:rPr sz="3450" spc="-355" dirty="0">
                <a:solidFill>
                  <a:srgbClr val="0F4662"/>
                </a:solidFill>
                <a:latin typeface="Trebuchet MS"/>
                <a:cs typeface="Trebuchet MS"/>
              </a:rPr>
              <a:t>Al</a:t>
            </a:r>
            <a:r>
              <a:rPr sz="3450" spc="-60" dirty="0">
                <a:solidFill>
                  <a:srgbClr val="0F4662"/>
                </a:solidFill>
                <a:latin typeface="Trebuchet MS"/>
                <a:cs typeface="Trebuchet MS"/>
              </a:rPr>
              <a:t> </a:t>
            </a:r>
            <a:r>
              <a:rPr sz="3450" spc="-220" dirty="0">
                <a:solidFill>
                  <a:srgbClr val="0F4662"/>
                </a:solidFill>
                <a:latin typeface="Trebuchet MS"/>
                <a:cs typeface="Trebuchet MS"/>
              </a:rPr>
              <a:t>applications</a:t>
            </a:r>
            <a:r>
              <a:rPr sz="3450" spc="75" dirty="0">
                <a:solidFill>
                  <a:srgbClr val="0F4662"/>
                </a:solidFill>
                <a:latin typeface="Trebuchet MS"/>
                <a:cs typeface="Trebuchet MS"/>
              </a:rPr>
              <a:t> </a:t>
            </a:r>
            <a:r>
              <a:rPr sz="3450" spc="-305" dirty="0">
                <a:solidFill>
                  <a:srgbClr val="0F4662"/>
                </a:solidFill>
                <a:latin typeface="Trebuchet MS"/>
                <a:cs typeface="Trebuchet MS"/>
              </a:rPr>
              <a:t>in</a:t>
            </a:r>
            <a:r>
              <a:rPr sz="3450" spc="-315" dirty="0">
                <a:solidFill>
                  <a:srgbClr val="0F4662"/>
                </a:solidFill>
                <a:latin typeface="Trebuchet MS"/>
                <a:cs typeface="Trebuchet MS"/>
              </a:rPr>
              <a:t> </a:t>
            </a:r>
            <a:r>
              <a:rPr sz="3450" spc="-265" dirty="0">
                <a:solidFill>
                  <a:srgbClr val="0F4662"/>
                </a:solidFill>
                <a:latin typeface="Trebuchet MS"/>
                <a:cs typeface="Trebuchet MS"/>
              </a:rPr>
              <a:t>the</a:t>
            </a:r>
            <a:r>
              <a:rPr sz="3450" spc="-250" dirty="0">
                <a:solidFill>
                  <a:srgbClr val="0F4662"/>
                </a:solidFill>
                <a:latin typeface="Trebuchet MS"/>
                <a:cs typeface="Trebuchet MS"/>
              </a:rPr>
              <a:t> </a:t>
            </a:r>
            <a:r>
              <a:rPr sz="3450" spc="-180" dirty="0">
                <a:solidFill>
                  <a:srgbClr val="0F4662"/>
                </a:solidFill>
                <a:latin typeface="Trebuchet MS"/>
                <a:cs typeface="Trebuchet MS"/>
              </a:rPr>
              <a:t>food</a:t>
            </a:r>
            <a:r>
              <a:rPr sz="3450" spc="-75" dirty="0">
                <a:solidFill>
                  <a:srgbClr val="0F4662"/>
                </a:solidFill>
                <a:latin typeface="Trebuchet MS"/>
                <a:cs typeface="Trebuchet MS"/>
              </a:rPr>
              <a:t> </a:t>
            </a:r>
            <a:r>
              <a:rPr sz="3450" spc="-20" dirty="0">
                <a:solidFill>
                  <a:srgbClr val="0F4662"/>
                </a:solidFill>
                <a:latin typeface="Trebuchet MS"/>
                <a:cs typeface="Trebuchet MS"/>
              </a:rPr>
              <a:t>industry.</a:t>
            </a:r>
            <a:endParaRPr sz="3450">
              <a:latin typeface="Trebuchet MS"/>
              <a:cs typeface="Trebuchet MS"/>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12472416" y="3424937"/>
            <a:ext cx="5815965" cy="2486660"/>
            <a:chOff x="12472416" y="3424937"/>
            <a:chExt cx="5815965" cy="2486660"/>
          </a:xfrm>
        </p:grpSpPr>
        <p:pic>
          <p:nvPicPr>
            <p:cNvPr id="3" name="object 3"/>
            <p:cNvPicPr/>
            <p:nvPr/>
          </p:nvPicPr>
          <p:blipFill>
            <a:blip r:embed="rId2" cstate="print"/>
            <a:stretch>
              <a:fillRect/>
            </a:stretch>
          </p:blipFill>
          <p:spPr>
            <a:xfrm>
              <a:off x="12472416" y="3510256"/>
              <a:ext cx="3334512" cy="2139062"/>
            </a:xfrm>
            <a:prstGeom prst="rect">
              <a:avLst/>
            </a:prstGeom>
          </p:spPr>
        </p:pic>
        <p:pic>
          <p:nvPicPr>
            <p:cNvPr id="4" name="object 4"/>
            <p:cNvPicPr/>
            <p:nvPr/>
          </p:nvPicPr>
          <p:blipFill>
            <a:blip r:embed="rId3" cstate="print"/>
            <a:stretch>
              <a:fillRect/>
            </a:stretch>
          </p:blipFill>
          <p:spPr>
            <a:xfrm>
              <a:off x="15660624" y="3424937"/>
              <a:ext cx="987551" cy="1523548"/>
            </a:xfrm>
            <a:prstGeom prst="rect">
              <a:avLst/>
            </a:prstGeom>
          </p:spPr>
        </p:pic>
        <p:pic>
          <p:nvPicPr>
            <p:cNvPr id="5" name="object 5"/>
            <p:cNvPicPr/>
            <p:nvPr/>
          </p:nvPicPr>
          <p:blipFill>
            <a:blip r:embed="rId4" cstate="print"/>
            <a:stretch>
              <a:fillRect/>
            </a:stretch>
          </p:blipFill>
          <p:spPr>
            <a:xfrm>
              <a:off x="13911072" y="4747376"/>
              <a:ext cx="4376928" cy="706926"/>
            </a:xfrm>
            <a:prstGeom prst="rect">
              <a:avLst/>
            </a:prstGeom>
          </p:spPr>
        </p:pic>
        <p:pic>
          <p:nvPicPr>
            <p:cNvPr id="6" name="object 6"/>
            <p:cNvPicPr/>
            <p:nvPr/>
          </p:nvPicPr>
          <p:blipFill>
            <a:blip r:embed="rId5" cstate="print"/>
            <a:stretch>
              <a:fillRect/>
            </a:stretch>
          </p:blipFill>
          <p:spPr>
            <a:xfrm>
              <a:off x="15758160" y="5466492"/>
              <a:ext cx="1219200" cy="444876"/>
            </a:xfrm>
            <a:prstGeom prst="rect">
              <a:avLst/>
            </a:prstGeom>
          </p:spPr>
        </p:pic>
        <p:pic>
          <p:nvPicPr>
            <p:cNvPr id="7" name="object 7"/>
            <p:cNvPicPr/>
            <p:nvPr/>
          </p:nvPicPr>
          <p:blipFill>
            <a:blip r:embed="rId6" cstate="print"/>
            <a:stretch>
              <a:fillRect/>
            </a:stretch>
          </p:blipFill>
          <p:spPr>
            <a:xfrm>
              <a:off x="15721584" y="4174523"/>
              <a:ext cx="713232" cy="457064"/>
            </a:xfrm>
            <a:prstGeom prst="rect">
              <a:avLst/>
            </a:prstGeom>
          </p:spPr>
        </p:pic>
      </p:grpSp>
      <p:sp>
        <p:nvSpPr>
          <p:cNvPr id="8" name="object 8"/>
          <p:cNvSpPr txBox="1">
            <a:spLocks noGrp="1"/>
          </p:cNvSpPr>
          <p:nvPr>
            <p:ph type="title"/>
          </p:nvPr>
        </p:nvSpPr>
        <p:spPr>
          <a:xfrm>
            <a:off x="362418" y="532984"/>
            <a:ext cx="4239895" cy="1023619"/>
          </a:xfrm>
          <a:prstGeom prst="rect">
            <a:avLst/>
          </a:prstGeom>
        </p:spPr>
        <p:txBody>
          <a:bodyPr vert="horz" wrap="square" lIns="0" tIns="12065" rIns="0" bIns="0" rtlCol="0">
            <a:spAutoFit/>
          </a:bodyPr>
          <a:lstStyle/>
          <a:p>
            <a:pPr marL="12700">
              <a:lnSpc>
                <a:spcPct val="100000"/>
              </a:lnSpc>
              <a:spcBef>
                <a:spcPts val="95"/>
              </a:spcBef>
            </a:pPr>
            <a:r>
              <a:rPr sz="6550" i="1" spc="-70" dirty="0">
                <a:solidFill>
                  <a:srgbClr val="0C4860"/>
                </a:solidFill>
                <a:latin typeface="Trebuchet MS"/>
                <a:cs typeface="Trebuchet MS"/>
              </a:rPr>
              <a:t>DISCUSSION</a:t>
            </a:r>
            <a:endParaRPr sz="6550">
              <a:latin typeface="Trebuchet MS"/>
              <a:cs typeface="Trebuchet MS"/>
            </a:endParaRPr>
          </a:p>
        </p:txBody>
      </p:sp>
      <p:sp>
        <p:nvSpPr>
          <p:cNvPr id="9" name="object 9"/>
          <p:cNvSpPr txBox="1"/>
          <p:nvPr/>
        </p:nvSpPr>
        <p:spPr>
          <a:xfrm>
            <a:off x="374202" y="1515165"/>
            <a:ext cx="12710160" cy="5276850"/>
          </a:xfrm>
          <a:prstGeom prst="rect">
            <a:avLst/>
          </a:prstGeom>
        </p:spPr>
        <p:txBody>
          <a:bodyPr vert="horz" wrap="square" lIns="0" tIns="12065" rIns="0" bIns="0" rtlCol="0">
            <a:spAutoFit/>
          </a:bodyPr>
          <a:lstStyle/>
          <a:p>
            <a:pPr marL="64135">
              <a:lnSpc>
                <a:spcPct val="100000"/>
              </a:lnSpc>
              <a:spcBef>
                <a:spcPts val="95"/>
              </a:spcBef>
            </a:pPr>
            <a:r>
              <a:rPr sz="5150" spc="-55" dirty="0">
                <a:solidFill>
                  <a:srgbClr val="11465B"/>
                </a:solidFill>
                <a:latin typeface="Trebuchet MS"/>
                <a:cs typeface="Trebuchet MS"/>
              </a:rPr>
              <a:t>Marriott</a:t>
            </a:r>
            <a:r>
              <a:rPr sz="5150" spc="-335" dirty="0">
                <a:solidFill>
                  <a:srgbClr val="11465B"/>
                </a:solidFill>
                <a:latin typeface="Trebuchet MS"/>
                <a:cs typeface="Trebuchet MS"/>
              </a:rPr>
              <a:t> </a:t>
            </a:r>
            <a:r>
              <a:rPr sz="5150" spc="-10" dirty="0">
                <a:solidFill>
                  <a:srgbClr val="13445B"/>
                </a:solidFill>
                <a:latin typeface="Trebuchet MS"/>
                <a:cs typeface="Trebuchet MS"/>
              </a:rPr>
              <a:t>Hotels</a:t>
            </a:r>
            <a:r>
              <a:rPr sz="5150" spc="-375" dirty="0">
                <a:solidFill>
                  <a:srgbClr val="13445B"/>
                </a:solidFill>
                <a:latin typeface="Trebuchet MS"/>
                <a:cs typeface="Trebuchet MS"/>
              </a:rPr>
              <a:t> </a:t>
            </a:r>
            <a:r>
              <a:rPr sz="5150" spc="60" dirty="0">
                <a:solidFill>
                  <a:srgbClr val="1A4B62"/>
                </a:solidFill>
                <a:latin typeface="Trebuchet MS"/>
                <a:cs typeface="Trebuchet MS"/>
              </a:rPr>
              <a:t>UK</a:t>
            </a:r>
            <a:r>
              <a:rPr sz="5150" spc="-445" dirty="0">
                <a:solidFill>
                  <a:srgbClr val="1A4B62"/>
                </a:solidFill>
                <a:latin typeface="Trebuchet MS"/>
                <a:cs typeface="Trebuchet MS"/>
              </a:rPr>
              <a:t> </a:t>
            </a:r>
            <a:r>
              <a:rPr sz="5150" spc="-10" dirty="0">
                <a:solidFill>
                  <a:srgbClr val="0C4669"/>
                </a:solidFill>
                <a:latin typeface="Trebuchet MS"/>
                <a:cs typeface="Trebuchet MS"/>
              </a:rPr>
              <a:t>launches</a:t>
            </a:r>
            <a:r>
              <a:rPr sz="5150" spc="-380" dirty="0">
                <a:solidFill>
                  <a:srgbClr val="0C4669"/>
                </a:solidFill>
                <a:latin typeface="Trebuchet MS"/>
                <a:cs typeface="Trebuchet MS"/>
              </a:rPr>
              <a:t> </a:t>
            </a:r>
            <a:r>
              <a:rPr sz="5150" spc="-65" dirty="0">
                <a:solidFill>
                  <a:srgbClr val="0A4867"/>
                </a:solidFill>
                <a:latin typeface="Trebuchet MS"/>
                <a:cs typeface="Trebuchet MS"/>
              </a:rPr>
              <a:t>Winnow</a:t>
            </a:r>
            <a:r>
              <a:rPr sz="5150" spc="-125" dirty="0">
                <a:solidFill>
                  <a:srgbClr val="0A4867"/>
                </a:solidFill>
                <a:latin typeface="Trebuchet MS"/>
                <a:cs typeface="Trebuchet MS"/>
              </a:rPr>
              <a:t> </a:t>
            </a:r>
            <a:r>
              <a:rPr sz="5150" spc="-120" dirty="0">
                <a:solidFill>
                  <a:srgbClr val="014666"/>
                </a:solidFill>
                <a:latin typeface="Trebuchet MS"/>
                <a:cs typeface="Trebuchet MS"/>
              </a:rPr>
              <a:t>Al</a:t>
            </a:r>
            <a:r>
              <a:rPr sz="5150" spc="-270" dirty="0">
                <a:solidFill>
                  <a:srgbClr val="014666"/>
                </a:solidFill>
                <a:latin typeface="Trebuchet MS"/>
                <a:cs typeface="Trebuchet MS"/>
              </a:rPr>
              <a:t> </a:t>
            </a:r>
            <a:r>
              <a:rPr sz="5150" spc="-20" dirty="0">
                <a:solidFill>
                  <a:srgbClr val="114B62"/>
                </a:solidFill>
                <a:latin typeface="Trebuchet MS"/>
                <a:cs typeface="Trebuchet MS"/>
              </a:rPr>
              <a:t>food</a:t>
            </a:r>
            <a:endParaRPr sz="5150">
              <a:latin typeface="Trebuchet MS"/>
              <a:cs typeface="Trebuchet MS"/>
            </a:endParaRPr>
          </a:p>
          <a:p>
            <a:pPr marL="22860">
              <a:lnSpc>
                <a:spcPct val="100000"/>
              </a:lnSpc>
              <a:spcBef>
                <a:spcPts val="105"/>
              </a:spcBef>
            </a:pPr>
            <a:r>
              <a:rPr sz="5200" spc="-195" dirty="0">
                <a:solidFill>
                  <a:srgbClr val="0F4467"/>
                </a:solidFill>
                <a:latin typeface="Trebuchet MS"/>
                <a:cs typeface="Trebuchet MS"/>
              </a:rPr>
              <a:t>waste</a:t>
            </a:r>
            <a:r>
              <a:rPr sz="5200" spc="-200" dirty="0">
                <a:solidFill>
                  <a:srgbClr val="0F4467"/>
                </a:solidFill>
                <a:latin typeface="Trebuchet MS"/>
                <a:cs typeface="Trebuchet MS"/>
              </a:rPr>
              <a:t> </a:t>
            </a:r>
            <a:r>
              <a:rPr sz="5200" spc="-100" dirty="0">
                <a:solidFill>
                  <a:srgbClr val="0E4669"/>
                </a:solidFill>
                <a:latin typeface="Trebuchet MS"/>
                <a:cs typeface="Trebuchet MS"/>
              </a:rPr>
              <a:t>reduction</a:t>
            </a:r>
            <a:r>
              <a:rPr sz="5200" spc="-229" dirty="0">
                <a:solidFill>
                  <a:srgbClr val="0E4669"/>
                </a:solidFill>
                <a:latin typeface="Trebuchet MS"/>
                <a:cs typeface="Trebuchet MS"/>
              </a:rPr>
              <a:t> </a:t>
            </a:r>
            <a:r>
              <a:rPr sz="5200" spc="-10" dirty="0">
                <a:solidFill>
                  <a:srgbClr val="0C4864"/>
                </a:solidFill>
                <a:latin typeface="Trebuchet MS"/>
                <a:cs typeface="Trebuchet MS"/>
              </a:rPr>
              <a:t>technology</a:t>
            </a:r>
            <a:endParaRPr sz="5200">
              <a:latin typeface="Trebuchet MS"/>
              <a:cs typeface="Trebuchet MS"/>
            </a:endParaRPr>
          </a:p>
          <a:p>
            <a:pPr marL="12700" marR="1352550" indent="35560">
              <a:lnSpc>
                <a:spcPct val="99200"/>
              </a:lnSpc>
              <a:spcBef>
                <a:spcPts val="2510"/>
              </a:spcBef>
            </a:pPr>
            <a:r>
              <a:rPr sz="3200" spc="-180" dirty="0">
                <a:solidFill>
                  <a:srgbClr val="1A4262"/>
                </a:solidFill>
                <a:latin typeface="Trebuchet MS"/>
                <a:cs typeface="Trebuchet MS"/>
              </a:rPr>
              <a:t>Marriott</a:t>
            </a:r>
            <a:r>
              <a:rPr sz="3200" spc="-65" dirty="0">
                <a:solidFill>
                  <a:srgbClr val="1A4262"/>
                </a:solidFill>
                <a:latin typeface="Trebuchet MS"/>
                <a:cs typeface="Trebuchet MS"/>
              </a:rPr>
              <a:t> </a:t>
            </a:r>
            <a:r>
              <a:rPr sz="3200" spc="-145" dirty="0">
                <a:solidFill>
                  <a:srgbClr val="002F38"/>
                </a:solidFill>
                <a:latin typeface="Trebuchet MS"/>
                <a:cs typeface="Trebuchet MS"/>
              </a:rPr>
              <a:t>Hotels</a:t>
            </a:r>
            <a:r>
              <a:rPr sz="3200" spc="10" dirty="0">
                <a:solidFill>
                  <a:srgbClr val="002F38"/>
                </a:solidFill>
                <a:latin typeface="Trebuchet MS"/>
                <a:cs typeface="Trebuchet MS"/>
              </a:rPr>
              <a:t> </a:t>
            </a:r>
            <a:r>
              <a:rPr sz="3200" spc="-225" dirty="0">
                <a:solidFill>
                  <a:srgbClr val="1C5B6B"/>
                </a:solidFill>
                <a:latin typeface="Trebuchet MS"/>
                <a:cs typeface="Trebuchet MS"/>
              </a:rPr>
              <a:t>in</a:t>
            </a:r>
            <a:r>
              <a:rPr sz="3200" spc="-300" dirty="0">
                <a:solidFill>
                  <a:srgbClr val="1C5B6B"/>
                </a:solidFill>
                <a:latin typeface="Trebuchet MS"/>
                <a:cs typeface="Trebuchet MS"/>
              </a:rPr>
              <a:t> </a:t>
            </a:r>
            <a:r>
              <a:rPr sz="3200" spc="-200" dirty="0">
                <a:solidFill>
                  <a:srgbClr val="164259"/>
                </a:solidFill>
                <a:latin typeface="Trebuchet MS"/>
                <a:cs typeface="Trebuchet MS"/>
              </a:rPr>
              <a:t>the</a:t>
            </a:r>
            <a:r>
              <a:rPr sz="3200" spc="-130" dirty="0">
                <a:solidFill>
                  <a:srgbClr val="164259"/>
                </a:solidFill>
                <a:latin typeface="Trebuchet MS"/>
                <a:cs typeface="Trebuchet MS"/>
              </a:rPr>
              <a:t> </a:t>
            </a:r>
            <a:r>
              <a:rPr sz="3200" spc="-185" dirty="0">
                <a:solidFill>
                  <a:srgbClr val="0A4654"/>
                </a:solidFill>
                <a:latin typeface="Trebuchet MS"/>
                <a:cs typeface="Trebuchet MS"/>
              </a:rPr>
              <a:t>UK </a:t>
            </a:r>
            <a:r>
              <a:rPr sz="3200" spc="-195" dirty="0">
                <a:solidFill>
                  <a:srgbClr val="002F38"/>
                </a:solidFill>
                <a:latin typeface="Trebuchet MS"/>
                <a:cs typeface="Trebuchet MS"/>
              </a:rPr>
              <a:t>have</a:t>
            </a:r>
            <a:r>
              <a:rPr sz="3200" spc="-130" dirty="0">
                <a:solidFill>
                  <a:srgbClr val="002F38"/>
                </a:solidFill>
                <a:latin typeface="Trebuchet MS"/>
                <a:cs typeface="Trebuchet MS"/>
              </a:rPr>
              <a:t> </a:t>
            </a:r>
            <a:r>
              <a:rPr sz="3200" spc="-140" dirty="0">
                <a:solidFill>
                  <a:srgbClr val="0A4D59"/>
                </a:solidFill>
                <a:latin typeface="Trebuchet MS"/>
                <a:cs typeface="Trebuchet MS"/>
              </a:rPr>
              <a:t>adopted</a:t>
            </a:r>
            <a:r>
              <a:rPr sz="3200" spc="15" dirty="0">
                <a:solidFill>
                  <a:srgbClr val="0A4D59"/>
                </a:solidFill>
                <a:latin typeface="Trebuchet MS"/>
                <a:cs typeface="Trebuchet MS"/>
              </a:rPr>
              <a:t> </a:t>
            </a:r>
            <a:r>
              <a:rPr sz="3200" spc="-229" dirty="0">
                <a:solidFill>
                  <a:srgbClr val="034656"/>
                </a:solidFill>
                <a:latin typeface="Trebuchet MS"/>
                <a:cs typeface="Trebuchet MS"/>
              </a:rPr>
              <a:t>Win</a:t>
            </a:r>
            <a:r>
              <a:rPr sz="3200" spc="-229" dirty="0">
                <a:solidFill>
                  <a:srgbClr val="284D5D"/>
                </a:solidFill>
                <a:latin typeface="Trebuchet MS"/>
                <a:cs typeface="Trebuchet MS"/>
              </a:rPr>
              <a:t>now,</a:t>
            </a:r>
            <a:r>
              <a:rPr sz="3200" spc="-270" dirty="0">
                <a:solidFill>
                  <a:srgbClr val="284D5D"/>
                </a:solidFill>
                <a:latin typeface="Trebuchet MS"/>
                <a:cs typeface="Trebuchet MS"/>
              </a:rPr>
              <a:t> </a:t>
            </a:r>
            <a:r>
              <a:rPr sz="3200" spc="-200" dirty="0">
                <a:solidFill>
                  <a:srgbClr val="164964"/>
                </a:solidFill>
                <a:latin typeface="Trebuchet MS"/>
                <a:cs typeface="Trebuchet MS"/>
              </a:rPr>
              <a:t>an</a:t>
            </a:r>
            <a:r>
              <a:rPr sz="3200" spc="-140" dirty="0">
                <a:solidFill>
                  <a:srgbClr val="164964"/>
                </a:solidFill>
                <a:latin typeface="Trebuchet MS"/>
                <a:cs typeface="Trebuchet MS"/>
              </a:rPr>
              <a:t> </a:t>
            </a:r>
            <a:r>
              <a:rPr sz="3200" spc="-175" dirty="0">
                <a:solidFill>
                  <a:srgbClr val="18425D"/>
                </a:solidFill>
                <a:latin typeface="Trebuchet MS"/>
                <a:cs typeface="Trebuchet MS"/>
              </a:rPr>
              <a:t>Al-driven</a:t>
            </a:r>
            <a:r>
              <a:rPr sz="3200" spc="-20" dirty="0">
                <a:solidFill>
                  <a:srgbClr val="18425D"/>
                </a:solidFill>
                <a:latin typeface="Trebuchet MS"/>
                <a:cs typeface="Trebuchet MS"/>
              </a:rPr>
              <a:t> </a:t>
            </a:r>
            <a:r>
              <a:rPr sz="3200" spc="-20" dirty="0">
                <a:solidFill>
                  <a:srgbClr val="003652"/>
                </a:solidFill>
                <a:latin typeface="Trebuchet MS"/>
                <a:cs typeface="Trebuchet MS"/>
              </a:rPr>
              <a:t>food </a:t>
            </a:r>
            <a:r>
              <a:rPr sz="3150" spc="-175" dirty="0">
                <a:solidFill>
                  <a:srgbClr val="1C496E"/>
                </a:solidFill>
                <a:latin typeface="Trebuchet MS"/>
                <a:cs typeface="Trebuchet MS"/>
              </a:rPr>
              <a:t>waste</a:t>
            </a:r>
            <a:r>
              <a:rPr sz="3150" spc="-125" dirty="0">
                <a:solidFill>
                  <a:srgbClr val="1C496E"/>
                </a:solidFill>
                <a:latin typeface="Trebuchet MS"/>
                <a:cs typeface="Trebuchet MS"/>
              </a:rPr>
              <a:t> </a:t>
            </a:r>
            <a:r>
              <a:rPr sz="3150" spc="-125" dirty="0">
                <a:solidFill>
                  <a:srgbClr val="26414B"/>
                </a:solidFill>
                <a:latin typeface="Trebuchet MS"/>
                <a:cs typeface="Trebuchet MS"/>
              </a:rPr>
              <a:t>reduction</a:t>
            </a:r>
            <a:r>
              <a:rPr sz="3150" spc="-105" dirty="0">
                <a:solidFill>
                  <a:srgbClr val="26414B"/>
                </a:solidFill>
                <a:latin typeface="Trebuchet MS"/>
                <a:cs typeface="Trebuchet MS"/>
              </a:rPr>
              <a:t> </a:t>
            </a:r>
            <a:r>
              <a:rPr sz="3150" spc="-125" dirty="0">
                <a:solidFill>
                  <a:srgbClr val="1A4B60"/>
                </a:solidFill>
                <a:latin typeface="Trebuchet MS"/>
                <a:cs typeface="Trebuchet MS"/>
              </a:rPr>
              <a:t>technology,</a:t>
            </a:r>
            <a:r>
              <a:rPr sz="3150" spc="-165" dirty="0">
                <a:solidFill>
                  <a:srgbClr val="1A4B60"/>
                </a:solidFill>
                <a:latin typeface="Trebuchet MS"/>
                <a:cs typeface="Trebuchet MS"/>
              </a:rPr>
              <a:t> </a:t>
            </a:r>
            <a:r>
              <a:rPr sz="3150" spc="-90" dirty="0">
                <a:solidFill>
                  <a:srgbClr val="234859"/>
                </a:solidFill>
                <a:latin typeface="Trebuchet MS"/>
                <a:cs typeface="Trebuchet MS"/>
              </a:rPr>
              <a:t>to</a:t>
            </a:r>
            <a:r>
              <a:rPr sz="3150" spc="-114" dirty="0">
                <a:solidFill>
                  <a:srgbClr val="234859"/>
                </a:solidFill>
                <a:latin typeface="Trebuchet MS"/>
                <a:cs typeface="Trebuchet MS"/>
              </a:rPr>
              <a:t> </a:t>
            </a:r>
            <a:r>
              <a:rPr sz="3150" spc="-135" dirty="0">
                <a:solidFill>
                  <a:srgbClr val="1F3D56"/>
                </a:solidFill>
                <a:latin typeface="Trebuchet MS"/>
                <a:cs typeface="Trebuchet MS"/>
              </a:rPr>
              <a:t>enhance</a:t>
            </a:r>
            <a:r>
              <a:rPr sz="3150" spc="65" dirty="0">
                <a:solidFill>
                  <a:srgbClr val="1F3D56"/>
                </a:solidFill>
                <a:latin typeface="Trebuchet MS"/>
                <a:cs typeface="Trebuchet MS"/>
              </a:rPr>
              <a:t> </a:t>
            </a:r>
            <a:r>
              <a:rPr sz="3150" spc="-105" dirty="0">
                <a:solidFill>
                  <a:srgbClr val="214960"/>
                </a:solidFill>
                <a:latin typeface="Trebuchet MS"/>
                <a:cs typeface="Trebuchet MS"/>
              </a:rPr>
              <a:t>sustainability</a:t>
            </a:r>
            <a:r>
              <a:rPr sz="3150" spc="-200" dirty="0">
                <a:solidFill>
                  <a:srgbClr val="214960"/>
                </a:solidFill>
                <a:latin typeface="Trebuchet MS"/>
                <a:cs typeface="Trebuchet MS"/>
              </a:rPr>
              <a:t> </a:t>
            </a:r>
            <a:r>
              <a:rPr sz="3150" spc="-235" dirty="0">
                <a:solidFill>
                  <a:srgbClr val="244B5D"/>
                </a:solidFill>
                <a:latin typeface="Trebuchet MS"/>
                <a:cs typeface="Trebuchet MS"/>
              </a:rPr>
              <a:t>in</a:t>
            </a:r>
            <a:r>
              <a:rPr sz="3150" spc="-220" dirty="0">
                <a:solidFill>
                  <a:srgbClr val="244B5D"/>
                </a:solidFill>
                <a:latin typeface="Trebuchet MS"/>
                <a:cs typeface="Trebuchet MS"/>
              </a:rPr>
              <a:t> </a:t>
            </a:r>
            <a:r>
              <a:rPr sz="3150" spc="-10" dirty="0">
                <a:solidFill>
                  <a:srgbClr val="214B60"/>
                </a:solidFill>
                <a:latin typeface="Trebuchet MS"/>
                <a:cs typeface="Trebuchet MS"/>
              </a:rPr>
              <a:t>their </a:t>
            </a:r>
            <a:r>
              <a:rPr sz="3150" spc="-180" dirty="0">
                <a:solidFill>
                  <a:srgbClr val="00364B"/>
                </a:solidFill>
                <a:latin typeface="Trebuchet MS"/>
                <a:cs typeface="Trebuchet MS"/>
              </a:rPr>
              <a:t>kitchen</a:t>
            </a:r>
            <a:r>
              <a:rPr sz="3150" spc="-25" dirty="0">
                <a:solidFill>
                  <a:srgbClr val="00364B"/>
                </a:solidFill>
                <a:latin typeface="Trebuchet MS"/>
                <a:cs typeface="Trebuchet MS"/>
              </a:rPr>
              <a:t> </a:t>
            </a:r>
            <a:r>
              <a:rPr sz="3150" spc="-140" dirty="0">
                <a:solidFill>
                  <a:srgbClr val="183D50"/>
                </a:solidFill>
                <a:latin typeface="Trebuchet MS"/>
                <a:cs typeface="Trebuchet MS"/>
              </a:rPr>
              <a:t>operations.</a:t>
            </a:r>
            <a:r>
              <a:rPr sz="3150" spc="-105" dirty="0">
                <a:solidFill>
                  <a:srgbClr val="183D50"/>
                </a:solidFill>
                <a:latin typeface="Trebuchet MS"/>
                <a:cs typeface="Trebuchet MS"/>
              </a:rPr>
              <a:t> </a:t>
            </a:r>
            <a:r>
              <a:rPr sz="3150" spc="-220" dirty="0">
                <a:solidFill>
                  <a:srgbClr val="184956"/>
                </a:solidFill>
                <a:latin typeface="Trebuchet MS"/>
                <a:cs typeface="Trebuchet MS"/>
              </a:rPr>
              <a:t>The</a:t>
            </a:r>
            <a:r>
              <a:rPr sz="3150" spc="-135" dirty="0">
                <a:solidFill>
                  <a:srgbClr val="184956"/>
                </a:solidFill>
                <a:latin typeface="Trebuchet MS"/>
                <a:cs typeface="Trebuchet MS"/>
              </a:rPr>
              <a:t> </a:t>
            </a:r>
            <a:r>
              <a:rPr sz="3150" spc="-80" dirty="0">
                <a:solidFill>
                  <a:srgbClr val="1D4154"/>
                </a:solidFill>
                <a:latin typeface="Trebuchet MS"/>
                <a:cs typeface="Trebuchet MS"/>
              </a:rPr>
              <a:t>system</a:t>
            </a:r>
            <a:r>
              <a:rPr sz="3150" spc="-55" dirty="0">
                <a:solidFill>
                  <a:srgbClr val="1D4154"/>
                </a:solidFill>
                <a:latin typeface="Trebuchet MS"/>
                <a:cs typeface="Trebuchet MS"/>
              </a:rPr>
              <a:t> </a:t>
            </a:r>
            <a:r>
              <a:rPr sz="3150" spc="-65" dirty="0">
                <a:solidFill>
                  <a:srgbClr val="164454"/>
                </a:solidFill>
                <a:latin typeface="Trebuchet MS"/>
                <a:cs typeface="Trebuchet MS"/>
              </a:rPr>
              <a:t>uses</a:t>
            </a:r>
            <a:r>
              <a:rPr sz="3150" spc="-150" dirty="0">
                <a:solidFill>
                  <a:srgbClr val="164454"/>
                </a:solidFill>
                <a:latin typeface="Trebuchet MS"/>
                <a:cs typeface="Trebuchet MS"/>
              </a:rPr>
              <a:t> </a:t>
            </a:r>
            <a:r>
              <a:rPr sz="3150" spc="-125" dirty="0">
                <a:solidFill>
                  <a:srgbClr val="1A4246"/>
                </a:solidFill>
                <a:latin typeface="Trebuchet MS"/>
                <a:cs typeface="Trebuchet MS"/>
              </a:rPr>
              <a:t>smart</a:t>
            </a:r>
            <a:r>
              <a:rPr sz="3150" spc="-100" dirty="0">
                <a:solidFill>
                  <a:srgbClr val="1A4246"/>
                </a:solidFill>
                <a:latin typeface="Trebuchet MS"/>
                <a:cs typeface="Trebuchet MS"/>
              </a:rPr>
              <a:t> </a:t>
            </a:r>
            <a:r>
              <a:rPr sz="3150" spc="-100" dirty="0">
                <a:solidFill>
                  <a:srgbClr val="1F4459"/>
                </a:solidFill>
                <a:latin typeface="Trebuchet MS"/>
                <a:cs typeface="Trebuchet MS"/>
              </a:rPr>
              <a:t>scales</a:t>
            </a:r>
            <a:r>
              <a:rPr sz="3150" spc="-140" dirty="0">
                <a:solidFill>
                  <a:srgbClr val="1F4459"/>
                </a:solidFill>
                <a:latin typeface="Trebuchet MS"/>
                <a:cs typeface="Trebuchet MS"/>
              </a:rPr>
              <a:t> </a:t>
            </a:r>
            <a:r>
              <a:rPr sz="3150" spc="-114" dirty="0">
                <a:solidFill>
                  <a:srgbClr val="1A485E"/>
                </a:solidFill>
                <a:latin typeface="Trebuchet MS"/>
                <a:cs typeface="Trebuchet MS"/>
              </a:rPr>
              <a:t>and</a:t>
            </a:r>
            <a:r>
              <a:rPr sz="3150" spc="-120" dirty="0">
                <a:solidFill>
                  <a:srgbClr val="1A485E"/>
                </a:solidFill>
                <a:latin typeface="Trebuchet MS"/>
                <a:cs typeface="Trebuchet MS"/>
              </a:rPr>
              <a:t> </a:t>
            </a:r>
            <a:r>
              <a:rPr sz="3150" spc="-130" dirty="0">
                <a:solidFill>
                  <a:srgbClr val="1A3F4F"/>
                </a:solidFill>
                <a:latin typeface="Trebuchet MS"/>
                <a:cs typeface="Trebuchet MS"/>
              </a:rPr>
              <a:t>Al-</a:t>
            </a:r>
            <a:r>
              <a:rPr sz="3150" spc="-10" dirty="0">
                <a:solidFill>
                  <a:srgbClr val="1A3F4F"/>
                </a:solidFill>
                <a:latin typeface="Trebuchet MS"/>
                <a:cs typeface="Trebuchet MS"/>
              </a:rPr>
              <a:t>powered </a:t>
            </a:r>
            <a:r>
              <a:rPr sz="3100" spc="-120" dirty="0">
                <a:solidFill>
                  <a:srgbClr val="114257"/>
                </a:solidFill>
                <a:latin typeface="Trebuchet MS"/>
                <a:cs typeface="Trebuchet MS"/>
              </a:rPr>
              <a:t>cameras</a:t>
            </a:r>
            <a:r>
              <a:rPr sz="3100" spc="-114" dirty="0">
                <a:solidFill>
                  <a:srgbClr val="114257"/>
                </a:solidFill>
                <a:latin typeface="Trebuchet MS"/>
                <a:cs typeface="Trebuchet MS"/>
              </a:rPr>
              <a:t> </a:t>
            </a:r>
            <a:r>
              <a:rPr sz="3100" spc="-110" dirty="0">
                <a:solidFill>
                  <a:srgbClr val="133A50"/>
                </a:solidFill>
                <a:latin typeface="Trebuchet MS"/>
                <a:cs typeface="Trebuchet MS"/>
              </a:rPr>
              <a:t>to</a:t>
            </a:r>
            <a:r>
              <a:rPr sz="3100" spc="-215" dirty="0">
                <a:solidFill>
                  <a:srgbClr val="133A50"/>
                </a:solidFill>
                <a:latin typeface="Trebuchet MS"/>
                <a:cs typeface="Trebuchet MS"/>
              </a:rPr>
              <a:t> </a:t>
            </a:r>
            <a:r>
              <a:rPr sz="3100" spc="-135" dirty="0">
                <a:solidFill>
                  <a:srgbClr val="1C4459"/>
                </a:solidFill>
                <a:latin typeface="Trebuchet MS"/>
                <a:cs typeface="Trebuchet MS"/>
              </a:rPr>
              <a:t>track</a:t>
            </a:r>
            <a:r>
              <a:rPr sz="3100" spc="-105" dirty="0">
                <a:solidFill>
                  <a:srgbClr val="1C4459"/>
                </a:solidFill>
                <a:latin typeface="Trebuchet MS"/>
                <a:cs typeface="Trebuchet MS"/>
              </a:rPr>
              <a:t> </a:t>
            </a:r>
            <a:r>
              <a:rPr sz="3100" spc="-100" dirty="0">
                <a:solidFill>
                  <a:srgbClr val="1C4F6E"/>
                </a:solidFill>
                <a:latin typeface="Trebuchet MS"/>
                <a:cs typeface="Trebuchet MS"/>
              </a:rPr>
              <a:t>and</a:t>
            </a:r>
            <a:r>
              <a:rPr sz="3100" spc="-135" dirty="0">
                <a:solidFill>
                  <a:srgbClr val="1C4F6E"/>
                </a:solidFill>
                <a:latin typeface="Trebuchet MS"/>
                <a:cs typeface="Trebuchet MS"/>
              </a:rPr>
              <a:t> </a:t>
            </a:r>
            <a:r>
              <a:rPr sz="3100" spc="-145" dirty="0">
                <a:solidFill>
                  <a:srgbClr val="26526E"/>
                </a:solidFill>
                <a:latin typeface="Trebuchet MS"/>
                <a:cs typeface="Trebuchet MS"/>
              </a:rPr>
              <a:t>analyze</a:t>
            </a:r>
            <a:r>
              <a:rPr sz="3100" spc="-75" dirty="0">
                <a:solidFill>
                  <a:srgbClr val="26526E"/>
                </a:solidFill>
                <a:latin typeface="Trebuchet MS"/>
                <a:cs typeface="Trebuchet MS"/>
              </a:rPr>
              <a:t> </a:t>
            </a:r>
            <a:r>
              <a:rPr sz="3100" spc="-10" dirty="0">
                <a:solidFill>
                  <a:srgbClr val="16425B"/>
                </a:solidFill>
                <a:latin typeface="Trebuchet MS"/>
                <a:cs typeface="Trebuchet MS"/>
              </a:rPr>
              <a:t>food</a:t>
            </a:r>
            <a:r>
              <a:rPr sz="3100" spc="-80" dirty="0">
                <a:solidFill>
                  <a:srgbClr val="16425B"/>
                </a:solidFill>
                <a:latin typeface="Trebuchet MS"/>
                <a:cs typeface="Trebuchet MS"/>
              </a:rPr>
              <a:t> </a:t>
            </a:r>
            <a:r>
              <a:rPr sz="3100" spc="-140" dirty="0">
                <a:solidFill>
                  <a:srgbClr val="0A425D"/>
                </a:solidFill>
                <a:latin typeface="Trebuchet MS"/>
                <a:cs typeface="Trebuchet MS"/>
              </a:rPr>
              <a:t>waste</a:t>
            </a:r>
            <a:r>
              <a:rPr sz="3100" spc="-30" dirty="0">
                <a:solidFill>
                  <a:srgbClr val="0A425D"/>
                </a:solidFill>
                <a:latin typeface="Trebuchet MS"/>
                <a:cs typeface="Trebuchet MS"/>
              </a:rPr>
              <a:t> </a:t>
            </a:r>
            <a:r>
              <a:rPr sz="3100" spc="-215" dirty="0">
                <a:solidFill>
                  <a:srgbClr val="1A4252"/>
                </a:solidFill>
                <a:latin typeface="Trebuchet MS"/>
                <a:cs typeface="Trebuchet MS"/>
              </a:rPr>
              <a:t>in</a:t>
            </a:r>
            <a:r>
              <a:rPr sz="3100" spc="-160" dirty="0">
                <a:solidFill>
                  <a:srgbClr val="1A4252"/>
                </a:solidFill>
                <a:latin typeface="Trebuchet MS"/>
                <a:cs typeface="Trebuchet MS"/>
              </a:rPr>
              <a:t> </a:t>
            </a:r>
            <a:r>
              <a:rPr sz="3100" spc="-170" dirty="0">
                <a:solidFill>
                  <a:srgbClr val="184259"/>
                </a:solidFill>
                <a:latin typeface="Trebuchet MS"/>
                <a:cs typeface="Trebuchet MS"/>
              </a:rPr>
              <a:t>real-</a:t>
            </a:r>
            <a:r>
              <a:rPr sz="3100" spc="-190" dirty="0">
                <a:solidFill>
                  <a:srgbClr val="184259"/>
                </a:solidFill>
                <a:latin typeface="Trebuchet MS"/>
                <a:cs typeface="Trebuchet MS"/>
              </a:rPr>
              <a:t>time.</a:t>
            </a:r>
            <a:r>
              <a:rPr sz="3100" spc="-75" dirty="0">
                <a:solidFill>
                  <a:srgbClr val="184259"/>
                </a:solidFill>
                <a:latin typeface="Trebuchet MS"/>
                <a:cs typeface="Trebuchet MS"/>
              </a:rPr>
              <a:t> </a:t>
            </a:r>
            <a:r>
              <a:rPr sz="3100" spc="-155" dirty="0">
                <a:solidFill>
                  <a:srgbClr val="134B69"/>
                </a:solidFill>
                <a:latin typeface="Trebuchet MS"/>
                <a:cs typeface="Trebuchet MS"/>
              </a:rPr>
              <a:t>This</a:t>
            </a:r>
            <a:r>
              <a:rPr sz="3100" spc="-55" dirty="0">
                <a:solidFill>
                  <a:srgbClr val="134B69"/>
                </a:solidFill>
                <a:latin typeface="Trebuchet MS"/>
                <a:cs typeface="Trebuchet MS"/>
              </a:rPr>
              <a:t> </a:t>
            </a:r>
            <a:r>
              <a:rPr sz="3100" spc="-114" dirty="0">
                <a:solidFill>
                  <a:srgbClr val="183D50"/>
                </a:solidFill>
                <a:latin typeface="Trebuchet MS"/>
                <a:cs typeface="Trebuchet MS"/>
              </a:rPr>
              <a:t>data</a:t>
            </a:r>
            <a:r>
              <a:rPr sz="3100" spc="-225" dirty="0">
                <a:solidFill>
                  <a:srgbClr val="183D50"/>
                </a:solidFill>
                <a:latin typeface="Trebuchet MS"/>
                <a:cs typeface="Trebuchet MS"/>
              </a:rPr>
              <a:t> </a:t>
            </a:r>
            <a:r>
              <a:rPr sz="3100" spc="-10" dirty="0">
                <a:solidFill>
                  <a:srgbClr val="134662"/>
                </a:solidFill>
                <a:latin typeface="Trebuchet MS"/>
                <a:cs typeface="Trebuchet MS"/>
              </a:rPr>
              <a:t>helps </a:t>
            </a:r>
            <a:r>
              <a:rPr sz="3150" spc="-114" dirty="0">
                <a:solidFill>
                  <a:srgbClr val="1F3F54"/>
                </a:solidFill>
                <a:latin typeface="Trebuchet MS"/>
                <a:cs typeface="Trebuchet MS"/>
              </a:rPr>
              <a:t>chefs</a:t>
            </a:r>
            <a:r>
              <a:rPr sz="3150" spc="-125" dirty="0">
                <a:solidFill>
                  <a:srgbClr val="1F3F54"/>
                </a:solidFill>
                <a:latin typeface="Trebuchet MS"/>
                <a:cs typeface="Trebuchet MS"/>
              </a:rPr>
              <a:t> </a:t>
            </a:r>
            <a:r>
              <a:rPr sz="3150" spc="-125" dirty="0">
                <a:solidFill>
                  <a:srgbClr val="00314F"/>
                </a:solidFill>
                <a:latin typeface="Trebuchet MS"/>
                <a:cs typeface="Trebuchet MS"/>
              </a:rPr>
              <a:t>and</a:t>
            </a:r>
            <a:r>
              <a:rPr sz="3150" spc="-130" dirty="0">
                <a:solidFill>
                  <a:srgbClr val="00314F"/>
                </a:solidFill>
                <a:latin typeface="Trebuchet MS"/>
                <a:cs typeface="Trebuchet MS"/>
              </a:rPr>
              <a:t> </a:t>
            </a:r>
            <a:r>
              <a:rPr sz="3150" spc="-130" dirty="0">
                <a:solidFill>
                  <a:srgbClr val="16465B"/>
                </a:solidFill>
                <a:latin typeface="Trebuchet MS"/>
                <a:cs typeface="Trebuchet MS"/>
              </a:rPr>
              <a:t>staff</a:t>
            </a:r>
            <a:r>
              <a:rPr sz="3150" spc="-190" dirty="0">
                <a:solidFill>
                  <a:srgbClr val="16465B"/>
                </a:solidFill>
                <a:latin typeface="Trebuchet MS"/>
                <a:cs typeface="Trebuchet MS"/>
              </a:rPr>
              <a:t> </a:t>
            </a:r>
            <a:r>
              <a:rPr sz="3150" spc="-85" dirty="0">
                <a:solidFill>
                  <a:srgbClr val="0A3B49"/>
                </a:solidFill>
                <a:latin typeface="Trebuchet MS"/>
                <a:cs typeface="Trebuchet MS"/>
              </a:rPr>
              <a:t>understand</a:t>
            </a:r>
            <a:r>
              <a:rPr sz="3150" spc="5" dirty="0">
                <a:solidFill>
                  <a:srgbClr val="0A3B49"/>
                </a:solidFill>
                <a:latin typeface="Trebuchet MS"/>
                <a:cs typeface="Trebuchet MS"/>
              </a:rPr>
              <a:t> </a:t>
            </a:r>
            <a:r>
              <a:rPr sz="3150" spc="-215" dirty="0">
                <a:solidFill>
                  <a:srgbClr val="053B59"/>
                </a:solidFill>
                <a:latin typeface="Trebuchet MS"/>
                <a:cs typeface="Trebuchet MS"/>
              </a:rPr>
              <a:t>what</a:t>
            </a:r>
            <a:r>
              <a:rPr sz="3150" spc="-50" dirty="0">
                <a:solidFill>
                  <a:srgbClr val="053B59"/>
                </a:solidFill>
                <a:latin typeface="Trebuchet MS"/>
                <a:cs typeface="Trebuchet MS"/>
              </a:rPr>
              <a:t> </a:t>
            </a:r>
            <a:r>
              <a:rPr sz="3150" spc="-160" dirty="0">
                <a:solidFill>
                  <a:srgbClr val="183B52"/>
                </a:solidFill>
                <a:latin typeface="Trebuchet MS"/>
                <a:cs typeface="Trebuchet MS"/>
              </a:rPr>
              <a:t>is</a:t>
            </a:r>
            <a:r>
              <a:rPr sz="3150" spc="-190" dirty="0">
                <a:solidFill>
                  <a:srgbClr val="183B52"/>
                </a:solidFill>
                <a:latin typeface="Trebuchet MS"/>
                <a:cs typeface="Trebuchet MS"/>
              </a:rPr>
              <a:t> </a:t>
            </a:r>
            <a:r>
              <a:rPr sz="3150" spc="-135" dirty="0">
                <a:solidFill>
                  <a:srgbClr val="234F60"/>
                </a:solidFill>
                <a:latin typeface="Trebuchet MS"/>
                <a:cs typeface="Trebuchet MS"/>
              </a:rPr>
              <a:t>being</a:t>
            </a:r>
            <a:r>
              <a:rPr sz="3150" spc="-85" dirty="0">
                <a:solidFill>
                  <a:srgbClr val="234F60"/>
                </a:solidFill>
                <a:latin typeface="Trebuchet MS"/>
                <a:cs typeface="Trebuchet MS"/>
              </a:rPr>
              <a:t> </a:t>
            </a:r>
            <a:r>
              <a:rPr sz="3150" spc="-155" dirty="0">
                <a:solidFill>
                  <a:srgbClr val="1F4F6E"/>
                </a:solidFill>
                <a:latin typeface="Trebuchet MS"/>
                <a:cs typeface="Trebuchet MS"/>
              </a:rPr>
              <a:t>wasted</a:t>
            </a:r>
            <a:r>
              <a:rPr sz="3150" spc="-85" dirty="0">
                <a:solidFill>
                  <a:srgbClr val="1F4F6E"/>
                </a:solidFill>
                <a:latin typeface="Trebuchet MS"/>
                <a:cs typeface="Trebuchet MS"/>
              </a:rPr>
              <a:t> </a:t>
            </a:r>
            <a:r>
              <a:rPr sz="3150" spc="-120" dirty="0">
                <a:solidFill>
                  <a:srgbClr val="002D44"/>
                </a:solidFill>
                <a:latin typeface="Trebuchet MS"/>
                <a:cs typeface="Trebuchet MS"/>
              </a:rPr>
              <a:t>and</a:t>
            </a:r>
            <a:r>
              <a:rPr sz="3150" spc="-114" dirty="0">
                <a:solidFill>
                  <a:srgbClr val="002D44"/>
                </a:solidFill>
                <a:latin typeface="Trebuchet MS"/>
                <a:cs typeface="Trebuchet MS"/>
              </a:rPr>
              <a:t> </a:t>
            </a:r>
            <a:r>
              <a:rPr sz="3150" spc="-215" dirty="0">
                <a:solidFill>
                  <a:srgbClr val="0E3D54"/>
                </a:solidFill>
                <a:latin typeface="Trebuchet MS"/>
                <a:cs typeface="Trebuchet MS"/>
              </a:rPr>
              <a:t>why,</a:t>
            </a:r>
            <a:r>
              <a:rPr sz="3150" spc="-295" dirty="0">
                <a:solidFill>
                  <a:srgbClr val="0E3D54"/>
                </a:solidFill>
                <a:latin typeface="Trebuchet MS"/>
                <a:cs typeface="Trebuchet MS"/>
              </a:rPr>
              <a:t> </a:t>
            </a:r>
            <a:r>
              <a:rPr sz="3150" spc="-10" dirty="0">
                <a:solidFill>
                  <a:srgbClr val="053A4B"/>
                </a:solidFill>
                <a:latin typeface="Trebuchet MS"/>
                <a:cs typeface="Trebuchet MS"/>
              </a:rPr>
              <a:t>enabling </a:t>
            </a:r>
            <a:r>
              <a:rPr sz="3150" spc="-155" dirty="0">
                <a:solidFill>
                  <a:srgbClr val="234452"/>
                </a:solidFill>
                <a:latin typeface="Trebuchet MS"/>
                <a:cs typeface="Trebuchet MS"/>
              </a:rPr>
              <a:t>them</a:t>
            </a:r>
            <a:r>
              <a:rPr sz="3150" spc="-229" dirty="0">
                <a:solidFill>
                  <a:srgbClr val="234452"/>
                </a:solidFill>
                <a:latin typeface="Trebuchet MS"/>
                <a:cs typeface="Trebuchet MS"/>
              </a:rPr>
              <a:t> </a:t>
            </a:r>
            <a:r>
              <a:rPr sz="3150" spc="-95" dirty="0">
                <a:solidFill>
                  <a:srgbClr val="134856"/>
                </a:solidFill>
                <a:latin typeface="Trebuchet MS"/>
                <a:cs typeface="Trebuchet MS"/>
              </a:rPr>
              <a:t>to</a:t>
            </a:r>
            <a:r>
              <a:rPr sz="3150" spc="-145" dirty="0">
                <a:solidFill>
                  <a:srgbClr val="134856"/>
                </a:solidFill>
                <a:latin typeface="Trebuchet MS"/>
                <a:cs typeface="Trebuchet MS"/>
              </a:rPr>
              <a:t> </a:t>
            </a:r>
            <a:r>
              <a:rPr sz="3150" spc="-245" dirty="0">
                <a:solidFill>
                  <a:srgbClr val="154667"/>
                </a:solidFill>
                <a:latin typeface="Trebuchet MS"/>
                <a:cs typeface="Trebuchet MS"/>
              </a:rPr>
              <a:t>make</a:t>
            </a:r>
            <a:r>
              <a:rPr sz="3150" spc="10" dirty="0">
                <a:solidFill>
                  <a:srgbClr val="154667"/>
                </a:solidFill>
                <a:latin typeface="Trebuchet MS"/>
                <a:cs typeface="Trebuchet MS"/>
              </a:rPr>
              <a:t> </a:t>
            </a:r>
            <a:r>
              <a:rPr sz="3150" spc="-135" dirty="0">
                <a:solidFill>
                  <a:srgbClr val="244254"/>
                </a:solidFill>
                <a:latin typeface="Trebuchet MS"/>
                <a:cs typeface="Trebuchet MS"/>
              </a:rPr>
              <a:t>informed</a:t>
            </a:r>
            <a:r>
              <a:rPr sz="3150" spc="-105" dirty="0">
                <a:solidFill>
                  <a:srgbClr val="244254"/>
                </a:solidFill>
                <a:latin typeface="Trebuchet MS"/>
                <a:cs typeface="Trebuchet MS"/>
              </a:rPr>
              <a:t> </a:t>
            </a:r>
            <a:r>
              <a:rPr sz="3150" spc="-75" dirty="0">
                <a:solidFill>
                  <a:srgbClr val="264867"/>
                </a:solidFill>
                <a:latin typeface="Trebuchet MS"/>
                <a:cs typeface="Trebuchet MS"/>
              </a:rPr>
              <a:t>decisions</a:t>
            </a:r>
            <a:r>
              <a:rPr sz="3150" spc="-30" dirty="0">
                <a:solidFill>
                  <a:srgbClr val="264867"/>
                </a:solidFill>
                <a:latin typeface="Trebuchet MS"/>
                <a:cs typeface="Trebuchet MS"/>
              </a:rPr>
              <a:t> </a:t>
            </a:r>
            <a:r>
              <a:rPr sz="3150" spc="-110" dirty="0">
                <a:solidFill>
                  <a:srgbClr val="1C3456"/>
                </a:solidFill>
                <a:latin typeface="Trebuchet MS"/>
                <a:cs typeface="Trebuchet MS"/>
              </a:rPr>
              <a:t>on</a:t>
            </a:r>
            <a:r>
              <a:rPr sz="3150" spc="-190" dirty="0">
                <a:solidFill>
                  <a:srgbClr val="1C3456"/>
                </a:solidFill>
                <a:latin typeface="Trebuchet MS"/>
                <a:cs typeface="Trebuchet MS"/>
              </a:rPr>
              <a:t> </a:t>
            </a:r>
            <a:r>
              <a:rPr sz="3150" spc="-170" dirty="0">
                <a:solidFill>
                  <a:srgbClr val="1F425B"/>
                </a:solidFill>
                <a:latin typeface="Trebuchet MS"/>
                <a:cs typeface="Trebuchet MS"/>
              </a:rPr>
              <a:t>menu</a:t>
            </a:r>
            <a:r>
              <a:rPr sz="3150" spc="-50" dirty="0">
                <a:solidFill>
                  <a:srgbClr val="1F425B"/>
                </a:solidFill>
                <a:latin typeface="Trebuchet MS"/>
                <a:cs typeface="Trebuchet MS"/>
              </a:rPr>
              <a:t> </a:t>
            </a:r>
            <a:r>
              <a:rPr sz="3150" spc="-160" dirty="0">
                <a:solidFill>
                  <a:srgbClr val="1C4452"/>
                </a:solidFill>
                <a:latin typeface="Trebuchet MS"/>
                <a:cs typeface="Trebuchet MS"/>
              </a:rPr>
              <a:t>planning,</a:t>
            </a:r>
            <a:r>
              <a:rPr sz="3150" spc="-100" dirty="0">
                <a:solidFill>
                  <a:srgbClr val="1C4452"/>
                </a:solidFill>
                <a:latin typeface="Trebuchet MS"/>
                <a:cs typeface="Trebuchet MS"/>
              </a:rPr>
              <a:t> </a:t>
            </a:r>
            <a:r>
              <a:rPr sz="3150" spc="-105" dirty="0">
                <a:solidFill>
                  <a:srgbClr val="0A2D44"/>
                </a:solidFill>
                <a:latin typeface="Trebuchet MS"/>
                <a:cs typeface="Trebuchet MS"/>
              </a:rPr>
              <a:t>portion</a:t>
            </a:r>
            <a:r>
              <a:rPr sz="3150" spc="-30" dirty="0">
                <a:solidFill>
                  <a:srgbClr val="0A2D44"/>
                </a:solidFill>
                <a:latin typeface="Trebuchet MS"/>
                <a:cs typeface="Trebuchet MS"/>
              </a:rPr>
              <a:t> </a:t>
            </a:r>
            <a:r>
              <a:rPr sz="3150" spc="-130" dirty="0">
                <a:solidFill>
                  <a:srgbClr val="0C3F52"/>
                </a:solidFill>
                <a:latin typeface="Trebuchet MS"/>
                <a:cs typeface="Trebuchet MS"/>
              </a:rPr>
              <a:t>control, </a:t>
            </a:r>
            <a:r>
              <a:rPr sz="3200" spc="-165" dirty="0">
                <a:solidFill>
                  <a:srgbClr val="285775"/>
                </a:solidFill>
                <a:latin typeface="Trebuchet MS"/>
                <a:cs typeface="Trebuchet MS"/>
              </a:rPr>
              <a:t>and</a:t>
            </a:r>
            <a:r>
              <a:rPr sz="3200" spc="-95" dirty="0">
                <a:solidFill>
                  <a:srgbClr val="285775"/>
                </a:solidFill>
                <a:latin typeface="Trebuchet MS"/>
                <a:cs typeface="Trebuchet MS"/>
              </a:rPr>
              <a:t> </a:t>
            </a:r>
            <a:r>
              <a:rPr sz="3200" spc="-165" dirty="0">
                <a:solidFill>
                  <a:srgbClr val="21425B"/>
                </a:solidFill>
                <a:latin typeface="Trebuchet MS"/>
                <a:cs typeface="Trebuchet MS"/>
              </a:rPr>
              <a:t>inventory</a:t>
            </a:r>
            <a:r>
              <a:rPr sz="3200" spc="-5" dirty="0">
                <a:solidFill>
                  <a:srgbClr val="21425B"/>
                </a:solidFill>
                <a:latin typeface="Trebuchet MS"/>
                <a:cs typeface="Trebuchet MS"/>
              </a:rPr>
              <a:t> </a:t>
            </a:r>
            <a:r>
              <a:rPr sz="3200" spc="-110" dirty="0">
                <a:solidFill>
                  <a:srgbClr val="1A425B"/>
                </a:solidFill>
                <a:latin typeface="Trebuchet MS"/>
                <a:cs typeface="Trebuchet MS"/>
              </a:rPr>
              <a:t>management.</a:t>
            </a:r>
            <a:endParaRPr sz="3200">
              <a:latin typeface="Trebuchet MS"/>
              <a:cs typeface="Trebuchet MS"/>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12527280" y="639890"/>
            <a:ext cx="5541264" cy="79224"/>
          </a:xfrm>
          <a:prstGeom prst="rect">
            <a:avLst/>
          </a:prstGeom>
        </p:spPr>
      </p:pic>
      <p:sp>
        <p:nvSpPr>
          <p:cNvPr id="3" name="object 3"/>
          <p:cNvSpPr/>
          <p:nvPr/>
        </p:nvSpPr>
        <p:spPr>
          <a:xfrm>
            <a:off x="420623" y="9817747"/>
            <a:ext cx="5538470" cy="0"/>
          </a:xfrm>
          <a:custGeom>
            <a:avLst/>
            <a:gdLst/>
            <a:ahLst/>
            <a:cxnLst/>
            <a:rect l="l" t="t" r="r" b="b"/>
            <a:pathLst>
              <a:path w="5538470">
                <a:moveTo>
                  <a:pt x="0" y="0"/>
                </a:moveTo>
                <a:lnTo>
                  <a:pt x="5538216" y="0"/>
                </a:lnTo>
              </a:path>
            </a:pathLst>
          </a:custGeom>
          <a:ln w="73130">
            <a:solidFill>
              <a:srgbClr val="0E4662"/>
            </a:solidFill>
          </a:ln>
        </p:spPr>
        <p:txBody>
          <a:bodyPr wrap="square" lIns="0" tIns="0" rIns="0" bIns="0" rtlCol="0"/>
          <a:lstStyle/>
          <a:p>
            <a:endParaRPr/>
          </a:p>
        </p:txBody>
      </p:sp>
      <p:grpSp>
        <p:nvGrpSpPr>
          <p:cNvPr id="4" name="object 4"/>
          <p:cNvGrpSpPr/>
          <p:nvPr/>
        </p:nvGrpSpPr>
        <p:grpSpPr>
          <a:xfrm>
            <a:off x="12161519" y="2657068"/>
            <a:ext cx="5553710" cy="3809365"/>
            <a:chOff x="12161519" y="2657068"/>
            <a:chExt cx="5553710" cy="3809365"/>
          </a:xfrm>
        </p:grpSpPr>
        <p:pic>
          <p:nvPicPr>
            <p:cNvPr id="5" name="object 5"/>
            <p:cNvPicPr/>
            <p:nvPr/>
          </p:nvPicPr>
          <p:blipFill>
            <a:blip r:embed="rId3" cstate="print"/>
            <a:stretch>
              <a:fillRect/>
            </a:stretch>
          </p:blipFill>
          <p:spPr>
            <a:xfrm>
              <a:off x="13277087" y="3906379"/>
              <a:ext cx="3517392" cy="1968424"/>
            </a:xfrm>
            <a:prstGeom prst="rect">
              <a:avLst/>
            </a:prstGeom>
          </p:spPr>
        </p:pic>
        <p:pic>
          <p:nvPicPr>
            <p:cNvPr id="6" name="object 6"/>
            <p:cNvPicPr/>
            <p:nvPr/>
          </p:nvPicPr>
          <p:blipFill>
            <a:blip r:embed="rId4" cstate="print"/>
            <a:stretch>
              <a:fillRect/>
            </a:stretch>
          </p:blipFill>
          <p:spPr>
            <a:xfrm>
              <a:off x="12161519" y="2657068"/>
              <a:ext cx="5553456" cy="3808871"/>
            </a:xfrm>
            <a:prstGeom prst="rect">
              <a:avLst/>
            </a:prstGeom>
          </p:spPr>
        </p:pic>
      </p:grpSp>
      <p:sp>
        <p:nvSpPr>
          <p:cNvPr id="7" name="object 7"/>
          <p:cNvSpPr txBox="1">
            <a:spLocks noGrp="1"/>
          </p:cNvSpPr>
          <p:nvPr>
            <p:ph type="title"/>
          </p:nvPr>
        </p:nvSpPr>
        <p:spPr>
          <a:prstGeom prst="rect">
            <a:avLst/>
          </a:prstGeom>
        </p:spPr>
        <p:txBody>
          <a:bodyPr vert="horz" wrap="square" lIns="0" tIns="12065" rIns="0" bIns="0" rtlCol="0">
            <a:spAutoFit/>
          </a:bodyPr>
          <a:lstStyle/>
          <a:p>
            <a:pPr marL="12700">
              <a:lnSpc>
                <a:spcPct val="100000"/>
              </a:lnSpc>
              <a:spcBef>
                <a:spcPts val="95"/>
              </a:spcBef>
            </a:pPr>
            <a:r>
              <a:rPr spc="-155" dirty="0"/>
              <a:t>Hilton</a:t>
            </a:r>
            <a:r>
              <a:rPr spc="-245" dirty="0"/>
              <a:t> </a:t>
            </a:r>
            <a:r>
              <a:rPr spc="-114" dirty="0"/>
              <a:t>Singapore</a:t>
            </a:r>
            <a:r>
              <a:rPr spc="-45" dirty="0"/>
              <a:t> </a:t>
            </a:r>
            <a:r>
              <a:rPr spc="-150" dirty="0"/>
              <a:t>Orchard</a:t>
            </a:r>
            <a:r>
              <a:rPr spc="-265" dirty="0"/>
              <a:t> </a:t>
            </a:r>
            <a:r>
              <a:rPr spc="-165" dirty="0"/>
              <a:t>tackles</a:t>
            </a:r>
            <a:r>
              <a:rPr spc="-150" dirty="0"/>
              <a:t> </a:t>
            </a:r>
            <a:r>
              <a:rPr spc="-75" dirty="0"/>
              <a:t>food</a:t>
            </a:r>
            <a:r>
              <a:rPr spc="-180" dirty="0"/>
              <a:t> </a:t>
            </a:r>
            <a:r>
              <a:rPr spc="-220" dirty="0"/>
              <a:t>waste</a:t>
            </a:r>
            <a:r>
              <a:rPr spc="-215" dirty="0"/>
              <a:t> </a:t>
            </a:r>
            <a:r>
              <a:rPr spc="-254" dirty="0"/>
              <a:t>with</a:t>
            </a:r>
            <a:r>
              <a:rPr spc="-240" dirty="0"/>
              <a:t> </a:t>
            </a:r>
            <a:r>
              <a:rPr spc="-225" dirty="0"/>
              <a:t>Al</a:t>
            </a:r>
            <a:r>
              <a:rPr spc="-245" dirty="0"/>
              <a:t> </a:t>
            </a:r>
            <a:r>
              <a:rPr spc="-20" dirty="0"/>
              <a:t>tool</a:t>
            </a:r>
          </a:p>
        </p:txBody>
      </p:sp>
      <p:sp>
        <p:nvSpPr>
          <p:cNvPr id="8" name="object 8"/>
          <p:cNvSpPr txBox="1">
            <a:spLocks noGrp="1"/>
          </p:cNvSpPr>
          <p:nvPr>
            <p:ph type="body" idx="1"/>
          </p:nvPr>
        </p:nvSpPr>
        <p:spPr>
          <a:prstGeom prst="rect">
            <a:avLst/>
          </a:prstGeom>
        </p:spPr>
        <p:txBody>
          <a:bodyPr vert="horz" wrap="square" lIns="0" tIns="1270" rIns="0" bIns="0" rtlCol="0">
            <a:spAutoFit/>
          </a:bodyPr>
          <a:lstStyle/>
          <a:p>
            <a:pPr marL="12700" marR="5080" indent="12700">
              <a:lnSpc>
                <a:spcPct val="102200"/>
              </a:lnSpc>
              <a:spcBef>
                <a:spcPts val="10"/>
              </a:spcBef>
              <a:tabLst>
                <a:tab pos="8812530" algn="l"/>
              </a:tabLst>
            </a:pPr>
            <a:r>
              <a:rPr spc="-65" dirty="0"/>
              <a:t>Hilton</a:t>
            </a:r>
            <a:r>
              <a:rPr spc="-190" dirty="0"/>
              <a:t> </a:t>
            </a:r>
            <a:r>
              <a:rPr spc="-10" dirty="0"/>
              <a:t>Singapore</a:t>
            </a:r>
            <a:r>
              <a:rPr spc="-150" dirty="0"/>
              <a:t> </a:t>
            </a:r>
            <a:r>
              <a:rPr spc="-10" dirty="0"/>
              <a:t>Orchard</a:t>
            </a:r>
            <a:r>
              <a:rPr spc="-155" dirty="0"/>
              <a:t> </a:t>
            </a:r>
            <a:r>
              <a:rPr dirty="0"/>
              <a:t>has</a:t>
            </a:r>
            <a:r>
              <a:rPr spc="-235" dirty="0"/>
              <a:t> </a:t>
            </a:r>
            <a:r>
              <a:rPr spc="-90" dirty="0"/>
              <a:t>implemented</a:t>
            </a:r>
            <a:r>
              <a:rPr spc="-95" dirty="0"/>
              <a:t> </a:t>
            </a:r>
            <a:r>
              <a:rPr spc="-20" dirty="0"/>
              <a:t>the</a:t>
            </a:r>
            <a:r>
              <a:rPr spc="-229" dirty="0"/>
              <a:t> </a:t>
            </a:r>
            <a:r>
              <a:rPr spc="-10" dirty="0"/>
              <a:t>Wicnow </a:t>
            </a:r>
            <a:r>
              <a:rPr sz="3500" spc="-130" dirty="0"/>
              <a:t>system,</a:t>
            </a:r>
            <a:r>
              <a:rPr sz="3500" spc="-330" dirty="0"/>
              <a:t> </a:t>
            </a:r>
            <a:r>
              <a:rPr sz="3500" spc="-155" dirty="0"/>
              <a:t>an </a:t>
            </a:r>
            <a:r>
              <a:rPr sz="3500" spc="-160" dirty="0"/>
              <a:t>Al-</a:t>
            </a:r>
            <a:r>
              <a:rPr sz="3500" spc="-175" dirty="0"/>
              <a:t>powered</a:t>
            </a:r>
            <a:r>
              <a:rPr sz="3500" spc="-85" dirty="0"/>
              <a:t> </a:t>
            </a:r>
            <a:r>
              <a:rPr sz="3500" spc="-95" dirty="0"/>
              <a:t>solution</a:t>
            </a:r>
            <a:r>
              <a:rPr sz="3500" spc="-35" dirty="0"/>
              <a:t> </a:t>
            </a:r>
            <a:r>
              <a:rPr sz="3500" spc="-155" dirty="0"/>
              <a:t>designed</a:t>
            </a:r>
            <a:r>
              <a:rPr sz="3500" spc="-75" dirty="0"/>
              <a:t> </a:t>
            </a:r>
            <a:r>
              <a:rPr sz="3500" spc="-140" dirty="0"/>
              <a:t>to</a:t>
            </a:r>
            <a:r>
              <a:rPr sz="3500" spc="-150" dirty="0"/>
              <a:t> </a:t>
            </a:r>
            <a:r>
              <a:rPr sz="3500" spc="-180" dirty="0"/>
              <a:t>reduce</a:t>
            </a:r>
            <a:r>
              <a:rPr sz="3500" spc="-80" dirty="0"/>
              <a:t> </a:t>
            </a:r>
            <a:r>
              <a:rPr sz="3500" spc="-20" dirty="0"/>
              <a:t>food </a:t>
            </a:r>
            <a:r>
              <a:rPr sz="3400" spc="-120" dirty="0"/>
              <a:t>waste</a:t>
            </a:r>
            <a:r>
              <a:rPr sz="3400" spc="-140" dirty="0"/>
              <a:t> </a:t>
            </a:r>
            <a:r>
              <a:rPr sz="3400" spc="-260" dirty="0"/>
              <a:t>ie</a:t>
            </a:r>
            <a:r>
              <a:rPr sz="3400" spc="5" dirty="0"/>
              <a:t> </a:t>
            </a:r>
            <a:r>
              <a:rPr sz="3400" spc="-140" dirty="0"/>
              <a:t>commercia\</a:t>
            </a:r>
            <a:r>
              <a:rPr sz="3400" spc="-70" dirty="0"/>
              <a:t> </a:t>
            </a:r>
            <a:r>
              <a:rPr sz="3400" spc="-135" dirty="0"/>
              <a:t>kitchecs.</a:t>
            </a:r>
            <a:r>
              <a:rPr sz="3400" spc="-160" dirty="0"/>
              <a:t> </a:t>
            </a:r>
            <a:r>
              <a:rPr sz="3400" spc="-200" dirty="0"/>
              <a:t>The</a:t>
            </a:r>
            <a:r>
              <a:rPr sz="3400" spc="-180" dirty="0"/>
              <a:t> </a:t>
            </a:r>
            <a:r>
              <a:rPr sz="3400" spc="-20" dirty="0"/>
              <a:t>system</a:t>
            </a:r>
            <a:r>
              <a:rPr sz="3400" spc="-130" dirty="0"/>
              <a:t> </a:t>
            </a:r>
            <a:r>
              <a:rPr sz="3400" spc="-145" dirty="0"/>
              <a:t>utilizes</a:t>
            </a:r>
            <a:r>
              <a:rPr sz="3400" spc="-25" dirty="0"/>
              <a:t> </a:t>
            </a:r>
            <a:r>
              <a:rPr sz="3400" spc="-150" dirty="0"/>
              <a:t>a</a:t>
            </a:r>
            <a:r>
              <a:rPr sz="3400" spc="-285" dirty="0"/>
              <a:t> </a:t>
            </a:r>
            <a:r>
              <a:rPr sz="3400" spc="-10" dirty="0"/>
              <a:t>motion- </a:t>
            </a:r>
            <a:r>
              <a:rPr sz="3450" spc="-40" dirty="0"/>
              <a:t>sensor</a:t>
            </a:r>
            <a:r>
              <a:rPr sz="3450" spc="-220" dirty="0"/>
              <a:t> </a:t>
            </a:r>
            <a:r>
              <a:rPr sz="3450" spc="-180" dirty="0"/>
              <a:t>camera</a:t>
            </a:r>
            <a:r>
              <a:rPr sz="3450" spc="-95" dirty="0"/>
              <a:t> </a:t>
            </a:r>
            <a:r>
              <a:rPr sz="3450" spc="-160" dirty="0"/>
              <a:t>and</a:t>
            </a:r>
            <a:r>
              <a:rPr sz="3450" spc="-100" dirty="0"/>
              <a:t> </a:t>
            </a:r>
            <a:r>
              <a:rPr sz="3450" spc="-105" dirty="0"/>
              <a:t>smart</a:t>
            </a:r>
            <a:r>
              <a:rPr sz="3450" spc="-155" dirty="0"/>
              <a:t> </a:t>
            </a:r>
            <a:r>
              <a:rPr sz="3450" spc="-120" dirty="0"/>
              <a:t>scales</a:t>
            </a:r>
            <a:r>
              <a:rPr sz="3450" spc="-160" dirty="0"/>
              <a:t> </a:t>
            </a:r>
            <a:r>
              <a:rPr sz="3450" spc="-30" dirty="0"/>
              <a:t>to</a:t>
            </a:r>
            <a:r>
              <a:rPr sz="3450" spc="-200" dirty="0"/>
              <a:t> </a:t>
            </a:r>
            <a:r>
              <a:rPr sz="3450" spc="-150" dirty="0"/>
              <a:t>identify</a:t>
            </a:r>
            <a:r>
              <a:rPr sz="3450" spc="5" dirty="0"/>
              <a:t> </a:t>
            </a:r>
            <a:r>
              <a:rPr sz="3450" spc="-135" dirty="0"/>
              <a:t>and</a:t>
            </a:r>
            <a:r>
              <a:rPr sz="3450" spc="-120" dirty="0"/>
              <a:t> </a:t>
            </a:r>
            <a:r>
              <a:rPr sz="3450" spc="-140" dirty="0"/>
              <a:t>quantify</a:t>
            </a:r>
            <a:r>
              <a:rPr sz="3450" spc="-70" dirty="0"/>
              <a:t> </a:t>
            </a:r>
            <a:r>
              <a:rPr sz="3450" spc="-20" dirty="0"/>
              <a:t>food </a:t>
            </a:r>
            <a:r>
              <a:rPr sz="3400" spc="-135" dirty="0"/>
              <a:t>waste</a:t>
            </a:r>
            <a:r>
              <a:rPr sz="3400" spc="-125" dirty="0"/>
              <a:t> </a:t>
            </a:r>
            <a:r>
              <a:rPr sz="3400" dirty="0"/>
              <a:t>as</a:t>
            </a:r>
            <a:r>
              <a:rPr sz="3400" spc="-190" dirty="0"/>
              <a:t> </a:t>
            </a:r>
            <a:r>
              <a:rPr sz="3400" spc="-254" dirty="0"/>
              <a:t>it</a:t>
            </a:r>
            <a:r>
              <a:rPr sz="3400" spc="-145" dirty="0"/>
              <a:t> </a:t>
            </a:r>
            <a:r>
              <a:rPr sz="3400" spc="-150" dirty="0"/>
              <a:t>is</a:t>
            </a:r>
            <a:r>
              <a:rPr sz="3400" spc="-130" dirty="0"/>
              <a:t> </a:t>
            </a:r>
            <a:r>
              <a:rPr sz="3400" spc="-110" dirty="0"/>
              <a:t>discarded.</a:t>
            </a:r>
            <a:r>
              <a:rPr sz="3400" spc="-75" dirty="0"/>
              <a:t> </a:t>
            </a:r>
            <a:r>
              <a:rPr sz="3400" dirty="0"/>
              <a:t>By</a:t>
            </a:r>
            <a:r>
              <a:rPr sz="3400" spc="-120" dirty="0"/>
              <a:t> </a:t>
            </a:r>
            <a:r>
              <a:rPr sz="3400" spc="-135" dirty="0"/>
              <a:t>analyzing</a:t>
            </a:r>
            <a:r>
              <a:rPr sz="3400" spc="-120" dirty="0"/>
              <a:t> </a:t>
            </a:r>
            <a:r>
              <a:rPr sz="3400" spc="-50" dirty="0"/>
              <a:t>this</a:t>
            </a:r>
            <a:r>
              <a:rPr sz="3400" spc="-135" dirty="0"/>
              <a:t> </a:t>
            </a:r>
            <a:r>
              <a:rPr sz="3400" spc="-190" dirty="0"/>
              <a:t>data,</a:t>
            </a:r>
            <a:r>
              <a:rPr sz="3400" spc="-370" dirty="0"/>
              <a:t> </a:t>
            </a:r>
            <a:r>
              <a:rPr sz="3400" spc="-114" dirty="0"/>
              <a:t>the</a:t>
            </a:r>
            <a:r>
              <a:rPr sz="3400" spc="-140" dirty="0"/>
              <a:t> </a:t>
            </a:r>
            <a:r>
              <a:rPr sz="3400" spc="-120" dirty="0"/>
              <a:t>hotel</a:t>
            </a:r>
            <a:r>
              <a:rPr sz="3400" spc="-155" dirty="0"/>
              <a:t> </a:t>
            </a:r>
            <a:r>
              <a:rPr sz="3400" spc="-25" dirty="0"/>
              <a:t>can </a:t>
            </a:r>
            <a:r>
              <a:rPr sz="3500" spc="-185" dirty="0"/>
              <a:t>adjust</a:t>
            </a:r>
            <a:r>
              <a:rPr sz="3500" spc="-80" dirty="0"/>
              <a:t> </a:t>
            </a:r>
            <a:r>
              <a:rPr sz="3500" spc="-120" dirty="0"/>
              <a:t>portion</a:t>
            </a:r>
            <a:r>
              <a:rPr sz="3500" spc="-85" dirty="0"/>
              <a:t> </a:t>
            </a:r>
            <a:r>
              <a:rPr sz="3500" spc="-185" dirty="0"/>
              <a:t>sizes,</a:t>
            </a:r>
            <a:r>
              <a:rPr sz="3500" spc="-340" dirty="0"/>
              <a:t> </a:t>
            </a:r>
            <a:r>
              <a:rPr sz="3500" spc="-200" dirty="0"/>
              <a:t>refine</a:t>
            </a:r>
            <a:r>
              <a:rPr sz="3500" spc="-40" dirty="0"/>
              <a:t> </a:t>
            </a:r>
            <a:r>
              <a:rPr sz="3500" spc="-185" dirty="0"/>
              <a:t>menu</a:t>
            </a:r>
            <a:r>
              <a:rPr sz="3500" spc="-40" dirty="0"/>
              <a:t> </a:t>
            </a:r>
            <a:r>
              <a:rPr sz="3500" spc="-160" dirty="0"/>
              <a:t>offerings,</a:t>
            </a:r>
            <a:r>
              <a:rPr sz="3500" spc="-225" dirty="0"/>
              <a:t> </a:t>
            </a:r>
            <a:r>
              <a:rPr sz="3500" spc="-114" dirty="0"/>
              <a:t>and</a:t>
            </a:r>
            <a:r>
              <a:rPr sz="3500" spc="-90" dirty="0"/>
              <a:t> </a:t>
            </a:r>
            <a:r>
              <a:rPr sz="3500" spc="-10" dirty="0"/>
              <a:t>improve </a:t>
            </a:r>
            <a:r>
              <a:rPr sz="3450" spc="-114" dirty="0"/>
              <a:t>inventory</a:t>
            </a:r>
            <a:r>
              <a:rPr sz="3450" spc="-155" dirty="0"/>
              <a:t> </a:t>
            </a:r>
            <a:r>
              <a:rPr sz="3450" spc="-175" dirty="0"/>
              <a:t>managemect,</a:t>
            </a:r>
            <a:r>
              <a:rPr sz="3450" spc="-85" dirty="0"/>
              <a:t> </a:t>
            </a:r>
            <a:r>
              <a:rPr sz="3450" spc="-150" dirty="0"/>
              <a:t>leading</a:t>
            </a:r>
            <a:r>
              <a:rPr sz="3450" spc="-200" dirty="0"/>
              <a:t> </a:t>
            </a:r>
            <a:r>
              <a:rPr sz="3450" spc="-95" dirty="0"/>
              <a:t>to</a:t>
            </a:r>
            <a:r>
              <a:rPr sz="3450" spc="-165" dirty="0"/>
              <a:t> </a:t>
            </a:r>
            <a:r>
              <a:rPr sz="3450" spc="-130" dirty="0"/>
              <a:t>significant </a:t>
            </a:r>
            <a:r>
              <a:rPr sz="3450" spc="-85" dirty="0"/>
              <a:t>reductions</a:t>
            </a:r>
            <a:r>
              <a:rPr sz="3450" spc="25" dirty="0"/>
              <a:t> </a:t>
            </a:r>
            <a:r>
              <a:rPr sz="3450" spc="-305" dirty="0"/>
              <a:t>ie </a:t>
            </a:r>
            <a:r>
              <a:rPr dirty="0"/>
              <a:t>food</a:t>
            </a:r>
            <a:r>
              <a:rPr spc="-254" dirty="0"/>
              <a:t> </a:t>
            </a:r>
            <a:r>
              <a:rPr spc="-160" dirty="0"/>
              <a:t>waste.</a:t>
            </a:r>
            <a:r>
              <a:rPr spc="-125" dirty="0"/>
              <a:t> </a:t>
            </a:r>
            <a:r>
              <a:rPr spc="-65" dirty="0"/>
              <a:t>This</a:t>
            </a:r>
            <a:r>
              <a:rPr spc="-170" dirty="0"/>
              <a:t> </a:t>
            </a:r>
            <a:r>
              <a:rPr spc="-120" dirty="0"/>
              <a:t>initiative</a:t>
            </a:r>
            <a:r>
              <a:rPr spc="-45" dirty="0"/>
              <a:t> aligns</a:t>
            </a:r>
            <a:r>
              <a:rPr spc="-85" dirty="0"/>
              <a:t> </a:t>
            </a:r>
            <a:r>
              <a:rPr spc="-140" dirty="0"/>
              <a:t>with</a:t>
            </a:r>
            <a:r>
              <a:rPr spc="-110" dirty="0"/>
              <a:t> </a:t>
            </a:r>
            <a:r>
              <a:rPr dirty="0"/>
              <a:t>Hilton's</a:t>
            </a:r>
            <a:r>
              <a:rPr spc="-85" dirty="0"/>
              <a:t> </a:t>
            </a:r>
            <a:r>
              <a:rPr spc="-10" dirty="0"/>
              <a:t>broader </a:t>
            </a:r>
            <a:r>
              <a:rPr spc="-55" dirty="0"/>
              <a:t>sustainability</a:t>
            </a:r>
            <a:r>
              <a:rPr spc="-240" dirty="0"/>
              <a:t> </a:t>
            </a:r>
            <a:r>
              <a:rPr spc="-50" dirty="0"/>
              <a:t>goals</a:t>
            </a:r>
            <a:r>
              <a:rPr spc="-204" dirty="0"/>
              <a:t> </a:t>
            </a:r>
            <a:r>
              <a:rPr dirty="0"/>
              <a:t>to</a:t>
            </a:r>
            <a:r>
              <a:rPr spc="-215" dirty="0"/>
              <a:t> </a:t>
            </a:r>
            <a:r>
              <a:rPr spc="-85" dirty="0"/>
              <a:t>cut</a:t>
            </a:r>
            <a:r>
              <a:rPr spc="-170" dirty="0"/>
              <a:t> </a:t>
            </a:r>
            <a:r>
              <a:rPr spc="-85" dirty="0"/>
              <a:t>landfill</a:t>
            </a:r>
            <a:r>
              <a:rPr spc="-114" dirty="0"/>
              <a:t> </a:t>
            </a:r>
            <a:r>
              <a:rPr spc="-85" dirty="0"/>
              <a:t>waste</a:t>
            </a:r>
            <a:r>
              <a:rPr spc="-30" dirty="0"/>
              <a:t> </a:t>
            </a:r>
            <a:r>
              <a:rPr spc="-10" dirty="0"/>
              <a:t>by</a:t>
            </a:r>
            <a:r>
              <a:rPr spc="-185" dirty="0"/>
              <a:t> </a:t>
            </a:r>
            <a:r>
              <a:rPr spc="-25" dirty="0"/>
              <a:t>50%</a:t>
            </a:r>
            <a:r>
              <a:rPr dirty="0"/>
              <a:t>	by</a:t>
            </a:r>
            <a:r>
              <a:rPr spc="-65" dirty="0"/>
              <a:t> </a:t>
            </a:r>
            <a:r>
              <a:rPr dirty="0"/>
              <a:t>2030</a:t>
            </a:r>
            <a:r>
              <a:rPr spc="-80" dirty="0"/>
              <a:t> </a:t>
            </a:r>
            <a:r>
              <a:rPr spc="-345" dirty="0"/>
              <a:t>.</a:t>
            </a:r>
            <a:endParaRPr sz="3450"/>
          </a:p>
        </p:txBody>
      </p:sp>
      <p:sp>
        <p:nvSpPr>
          <p:cNvPr id="9" name="object 9"/>
          <p:cNvSpPr txBox="1"/>
          <p:nvPr/>
        </p:nvSpPr>
        <p:spPr>
          <a:xfrm>
            <a:off x="11706947" y="6838951"/>
            <a:ext cx="6342380" cy="1209675"/>
          </a:xfrm>
          <a:prstGeom prst="rect">
            <a:avLst/>
          </a:prstGeom>
        </p:spPr>
        <p:txBody>
          <a:bodyPr vert="horz" wrap="square" lIns="0" tIns="36830" rIns="0" bIns="0" rtlCol="0">
            <a:spAutoFit/>
          </a:bodyPr>
          <a:lstStyle/>
          <a:p>
            <a:pPr marL="12700" marR="5080" indent="-635">
              <a:lnSpc>
                <a:spcPts val="3070"/>
              </a:lnSpc>
              <a:spcBef>
                <a:spcPts val="290"/>
              </a:spcBef>
            </a:pPr>
            <a:r>
              <a:rPr sz="2650" spc="-240" dirty="0">
                <a:latin typeface="Trebuchet MS"/>
                <a:cs typeface="Trebuchet MS"/>
              </a:rPr>
              <a:t>The</a:t>
            </a:r>
            <a:r>
              <a:rPr sz="2650" spc="-55" dirty="0">
                <a:latin typeface="Trebuchet MS"/>
                <a:cs typeface="Trebuchet MS"/>
              </a:rPr>
              <a:t> </a:t>
            </a:r>
            <a:r>
              <a:rPr sz="2650" spc="-215" dirty="0">
                <a:latin typeface="Trebuchet MS"/>
                <a:cs typeface="Trebuchet MS"/>
              </a:rPr>
              <a:t>Winnow</a:t>
            </a:r>
            <a:r>
              <a:rPr sz="2650" spc="-40" dirty="0">
                <a:latin typeface="Trebuchet MS"/>
                <a:cs typeface="Trebuchet MS"/>
              </a:rPr>
              <a:t> </a:t>
            </a:r>
            <a:r>
              <a:rPr sz="2650" spc="-135" dirty="0">
                <a:latin typeface="Trebuchet MS"/>
                <a:cs typeface="Trebuchet MS"/>
              </a:rPr>
              <a:t>system</a:t>
            </a:r>
            <a:r>
              <a:rPr sz="2650" spc="-65" dirty="0">
                <a:latin typeface="Trebuchet MS"/>
                <a:cs typeface="Trebuchet MS"/>
              </a:rPr>
              <a:t> </a:t>
            </a:r>
            <a:r>
              <a:rPr sz="2650" spc="-175" dirty="0">
                <a:latin typeface="Trebuchet MS"/>
                <a:cs typeface="Trebuchet MS"/>
              </a:rPr>
              <a:t>allows</a:t>
            </a:r>
            <a:r>
              <a:rPr sz="2650" spc="-80" dirty="0">
                <a:latin typeface="Trebuchet MS"/>
                <a:cs typeface="Trebuchet MS"/>
              </a:rPr>
              <a:t> </a:t>
            </a:r>
            <a:r>
              <a:rPr sz="2650" spc="-195" dirty="0">
                <a:latin typeface="Trebuchet MS"/>
                <a:cs typeface="Trebuchet MS"/>
              </a:rPr>
              <a:t>the</a:t>
            </a:r>
            <a:r>
              <a:rPr sz="2650" spc="-90" dirty="0">
                <a:latin typeface="Trebuchet MS"/>
                <a:cs typeface="Trebuchet MS"/>
              </a:rPr>
              <a:t> </a:t>
            </a:r>
            <a:r>
              <a:rPr sz="2650" spc="-160" dirty="0">
                <a:latin typeface="Trebuchet MS"/>
                <a:cs typeface="Trebuchet MS"/>
              </a:rPr>
              <a:t>hotel</a:t>
            </a:r>
            <a:r>
              <a:rPr sz="2650" spc="-254" dirty="0">
                <a:latin typeface="Trebuchet MS"/>
                <a:cs typeface="Trebuchet MS"/>
              </a:rPr>
              <a:t> </a:t>
            </a:r>
            <a:r>
              <a:rPr sz="2650" spc="-25" dirty="0">
                <a:latin typeface="Trebuchet MS"/>
                <a:cs typeface="Trebuchet MS"/>
              </a:rPr>
              <a:t>to </a:t>
            </a:r>
            <a:r>
              <a:rPr sz="2650" spc="-210" dirty="0">
                <a:latin typeface="Trebuchet MS"/>
                <a:cs typeface="Trebuchet MS"/>
              </a:rPr>
              <a:t>implement</a:t>
            </a:r>
            <a:r>
              <a:rPr sz="2650" spc="10" dirty="0">
                <a:latin typeface="Trebuchet MS"/>
                <a:cs typeface="Trebuchet MS"/>
              </a:rPr>
              <a:t> </a:t>
            </a:r>
            <a:r>
              <a:rPr sz="2650" spc="-175" dirty="0">
                <a:latin typeface="Trebuchet MS"/>
                <a:cs typeface="Trebuchet MS"/>
              </a:rPr>
              <a:t>targeted</a:t>
            </a:r>
            <a:r>
              <a:rPr sz="2650" spc="15" dirty="0">
                <a:latin typeface="Trebuchet MS"/>
                <a:cs typeface="Trebuchet MS"/>
              </a:rPr>
              <a:t> </a:t>
            </a:r>
            <a:r>
              <a:rPr sz="2650" spc="-150" dirty="0">
                <a:latin typeface="Trebuchet MS"/>
                <a:cs typeface="Trebuchet MS"/>
              </a:rPr>
              <a:t>strategies</a:t>
            </a:r>
            <a:r>
              <a:rPr sz="2650" spc="-15" dirty="0">
                <a:latin typeface="Trebuchet MS"/>
                <a:cs typeface="Trebuchet MS"/>
              </a:rPr>
              <a:t> </a:t>
            </a:r>
            <a:r>
              <a:rPr sz="2650" spc="-170" dirty="0">
                <a:latin typeface="Trebuchet MS"/>
                <a:cs typeface="Trebuchet MS"/>
              </a:rPr>
              <a:t>to</a:t>
            </a:r>
            <a:r>
              <a:rPr sz="2650" spc="-85" dirty="0">
                <a:latin typeface="Trebuchet MS"/>
                <a:cs typeface="Trebuchet MS"/>
              </a:rPr>
              <a:t> </a:t>
            </a:r>
            <a:r>
              <a:rPr sz="2650" spc="-145" dirty="0">
                <a:latin typeface="Trebuchet MS"/>
                <a:cs typeface="Trebuchet MS"/>
              </a:rPr>
              <a:t>pinpoint</a:t>
            </a:r>
            <a:r>
              <a:rPr sz="2650" dirty="0">
                <a:latin typeface="Trebuchet MS"/>
                <a:cs typeface="Trebuchet MS"/>
              </a:rPr>
              <a:t> </a:t>
            </a:r>
            <a:r>
              <a:rPr sz="2650" spc="-60" dirty="0">
                <a:latin typeface="Trebuchet MS"/>
                <a:cs typeface="Trebuchet MS"/>
              </a:rPr>
              <a:t>food </a:t>
            </a:r>
            <a:r>
              <a:rPr sz="2650" spc="-204" dirty="0">
                <a:latin typeface="Trebuchet MS"/>
                <a:cs typeface="Trebuchet MS"/>
              </a:rPr>
              <a:t>waste</a:t>
            </a:r>
            <a:r>
              <a:rPr sz="2650" spc="-114" dirty="0">
                <a:latin typeface="Trebuchet MS"/>
                <a:cs typeface="Trebuchet MS"/>
              </a:rPr>
              <a:t> </a:t>
            </a:r>
            <a:r>
              <a:rPr sz="2650" spc="-145" dirty="0">
                <a:latin typeface="Trebuchet MS"/>
                <a:cs typeface="Trebuchet MS"/>
              </a:rPr>
              <a:t>streams</a:t>
            </a:r>
            <a:r>
              <a:rPr sz="2650" dirty="0">
                <a:latin typeface="Trebuchet MS"/>
                <a:cs typeface="Trebuchet MS"/>
              </a:rPr>
              <a:t> </a:t>
            </a:r>
            <a:r>
              <a:rPr sz="2650" spc="-165" dirty="0">
                <a:latin typeface="Trebuchet MS"/>
                <a:cs typeface="Trebuchet MS"/>
              </a:rPr>
              <a:t>from</a:t>
            </a:r>
            <a:r>
              <a:rPr sz="2650" spc="-85" dirty="0">
                <a:latin typeface="Trebuchet MS"/>
                <a:cs typeface="Trebuchet MS"/>
              </a:rPr>
              <a:t> </a:t>
            </a:r>
            <a:r>
              <a:rPr sz="2650" spc="-195" dirty="0">
                <a:latin typeface="Trebuchet MS"/>
                <a:cs typeface="Trebuchet MS"/>
              </a:rPr>
              <a:t>kitchen</a:t>
            </a:r>
            <a:r>
              <a:rPr sz="2650" dirty="0">
                <a:latin typeface="Trebuchet MS"/>
                <a:cs typeface="Trebuchet MS"/>
              </a:rPr>
              <a:t> </a:t>
            </a:r>
            <a:r>
              <a:rPr sz="2650" spc="-30" dirty="0">
                <a:latin typeface="Trebuchet MS"/>
                <a:cs typeface="Trebuchet MS"/>
              </a:rPr>
              <a:t>production</a:t>
            </a:r>
            <a:endParaRPr sz="2650">
              <a:latin typeface="Trebuchet MS"/>
              <a:cs typeface="Trebuchet MS"/>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420623" y="9817747"/>
            <a:ext cx="5538470" cy="0"/>
          </a:xfrm>
          <a:custGeom>
            <a:avLst/>
            <a:gdLst/>
            <a:ahLst/>
            <a:cxnLst/>
            <a:rect l="l" t="t" r="r" b="b"/>
            <a:pathLst>
              <a:path w="5538470">
                <a:moveTo>
                  <a:pt x="0" y="0"/>
                </a:moveTo>
                <a:lnTo>
                  <a:pt x="5538216" y="0"/>
                </a:lnTo>
              </a:path>
            </a:pathLst>
          </a:custGeom>
          <a:ln w="73130">
            <a:solidFill>
              <a:srgbClr val="0E4662"/>
            </a:solidFill>
          </a:ln>
        </p:spPr>
        <p:txBody>
          <a:bodyPr wrap="square" lIns="0" tIns="0" rIns="0" bIns="0" rtlCol="0"/>
          <a:lstStyle/>
          <a:p>
            <a:endParaRPr/>
          </a:p>
        </p:txBody>
      </p:sp>
      <p:pic>
        <p:nvPicPr>
          <p:cNvPr id="3" name="object 3"/>
          <p:cNvPicPr/>
          <p:nvPr/>
        </p:nvPicPr>
        <p:blipFill>
          <a:blip r:embed="rId2" cstate="print"/>
          <a:stretch>
            <a:fillRect/>
          </a:stretch>
        </p:blipFill>
        <p:spPr>
          <a:xfrm>
            <a:off x="3188207" y="981165"/>
            <a:ext cx="1615440" cy="1499171"/>
          </a:xfrm>
          <a:prstGeom prst="rect">
            <a:avLst/>
          </a:prstGeom>
        </p:spPr>
      </p:pic>
      <p:pic>
        <p:nvPicPr>
          <p:cNvPr id="4" name="object 4"/>
          <p:cNvPicPr/>
          <p:nvPr/>
        </p:nvPicPr>
        <p:blipFill>
          <a:blip r:embed="rId3" cstate="print"/>
          <a:stretch>
            <a:fillRect/>
          </a:stretch>
        </p:blipFill>
        <p:spPr>
          <a:xfrm>
            <a:off x="9826752" y="1261498"/>
            <a:ext cx="1377696" cy="1103049"/>
          </a:xfrm>
          <a:prstGeom prst="rect">
            <a:avLst/>
          </a:prstGeom>
        </p:spPr>
      </p:pic>
      <p:sp>
        <p:nvSpPr>
          <p:cNvPr id="5" name="object 5"/>
          <p:cNvSpPr txBox="1"/>
          <p:nvPr/>
        </p:nvSpPr>
        <p:spPr>
          <a:xfrm>
            <a:off x="3093567" y="481945"/>
            <a:ext cx="1616710" cy="269240"/>
          </a:xfrm>
          <a:prstGeom prst="rect">
            <a:avLst/>
          </a:prstGeom>
        </p:spPr>
        <p:txBody>
          <a:bodyPr vert="horz" wrap="square" lIns="0" tIns="12700" rIns="0" bIns="0" rtlCol="0">
            <a:spAutoFit/>
          </a:bodyPr>
          <a:lstStyle/>
          <a:p>
            <a:pPr marL="12700">
              <a:lnSpc>
                <a:spcPct val="100000"/>
              </a:lnSpc>
              <a:spcBef>
                <a:spcPts val="100"/>
              </a:spcBef>
            </a:pPr>
            <a:r>
              <a:rPr sz="1600" spc="-55" dirty="0">
                <a:latin typeface="Trebuchet MS"/>
                <a:cs typeface="Trebuchet MS"/>
              </a:rPr>
              <a:t>lntelligent</a:t>
            </a:r>
            <a:r>
              <a:rPr sz="1600" spc="-40" dirty="0">
                <a:latin typeface="Trebuchet MS"/>
                <a:cs typeface="Trebuchet MS"/>
              </a:rPr>
              <a:t> Camera</a:t>
            </a:r>
            <a:endParaRPr sz="1600">
              <a:latin typeface="Trebuchet MS"/>
              <a:cs typeface="Trebuchet MS"/>
            </a:endParaRPr>
          </a:p>
        </p:txBody>
      </p:sp>
      <p:sp>
        <p:nvSpPr>
          <p:cNvPr id="6" name="object 6"/>
          <p:cNvSpPr txBox="1"/>
          <p:nvPr/>
        </p:nvSpPr>
        <p:spPr>
          <a:xfrm>
            <a:off x="5144118" y="481945"/>
            <a:ext cx="1880870" cy="269240"/>
          </a:xfrm>
          <a:prstGeom prst="rect">
            <a:avLst/>
          </a:prstGeom>
        </p:spPr>
        <p:txBody>
          <a:bodyPr vert="horz" wrap="square" lIns="0" tIns="12700" rIns="0" bIns="0" rtlCol="0">
            <a:spAutoFit/>
          </a:bodyPr>
          <a:lstStyle/>
          <a:p>
            <a:pPr marL="12700">
              <a:lnSpc>
                <a:spcPct val="100000"/>
              </a:lnSpc>
              <a:spcBef>
                <a:spcPts val="100"/>
              </a:spcBef>
            </a:pPr>
            <a:r>
              <a:rPr sz="1600" spc="-25" dirty="0">
                <a:solidFill>
                  <a:srgbClr val="131313"/>
                </a:solidFill>
                <a:latin typeface="Trebuchet MS"/>
                <a:cs typeface="Trebuchet MS"/>
              </a:rPr>
              <a:t>Advance</a:t>
            </a:r>
            <a:r>
              <a:rPr sz="1600" spc="-50" dirty="0">
                <a:solidFill>
                  <a:srgbClr val="131313"/>
                </a:solidFill>
                <a:latin typeface="Trebuchet MS"/>
                <a:cs typeface="Trebuchet MS"/>
              </a:rPr>
              <a:t> </a:t>
            </a:r>
            <a:r>
              <a:rPr sz="1600" spc="-30" dirty="0">
                <a:solidFill>
                  <a:srgbClr val="0E0E0E"/>
                </a:solidFill>
                <a:latin typeface="Trebuchet MS"/>
                <a:cs typeface="Trebuchet MS"/>
              </a:rPr>
              <a:t>Garbage</a:t>
            </a:r>
            <a:r>
              <a:rPr sz="1600" spc="-80" dirty="0">
                <a:solidFill>
                  <a:srgbClr val="0E0E0E"/>
                </a:solidFill>
                <a:latin typeface="Trebuchet MS"/>
                <a:cs typeface="Trebuchet MS"/>
              </a:rPr>
              <a:t> </a:t>
            </a:r>
            <a:r>
              <a:rPr sz="1600" spc="-25" dirty="0">
                <a:solidFill>
                  <a:srgbClr val="131313"/>
                </a:solidFill>
                <a:latin typeface="Trebuchet MS"/>
                <a:cs typeface="Trebuchet MS"/>
              </a:rPr>
              <a:t>Bin</a:t>
            </a:r>
            <a:endParaRPr sz="1600">
              <a:latin typeface="Trebuchet MS"/>
              <a:cs typeface="Trebuchet MS"/>
            </a:endParaRPr>
          </a:p>
        </p:txBody>
      </p:sp>
      <p:sp>
        <p:nvSpPr>
          <p:cNvPr id="7" name="object 7"/>
          <p:cNvSpPr txBox="1"/>
          <p:nvPr/>
        </p:nvSpPr>
        <p:spPr>
          <a:xfrm>
            <a:off x="7525359" y="481945"/>
            <a:ext cx="1682750" cy="269240"/>
          </a:xfrm>
          <a:prstGeom prst="rect">
            <a:avLst/>
          </a:prstGeom>
        </p:spPr>
        <p:txBody>
          <a:bodyPr vert="horz" wrap="square" lIns="0" tIns="12700" rIns="0" bIns="0" rtlCol="0">
            <a:spAutoFit/>
          </a:bodyPr>
          <a:lstStyle/>
          <a:p>
            <a:pPr marL="12700">
              <a:lnSpc>
                <a:spcPct val="100000"/>
              </a:lnSpc>
              <a:spcBef>
                <a:spcPts val="100"/>
              </a:spcBef>
            </a:pPr>
            <a:r>
              <a:rPr sz="1600" spc="-10" dirty="0">
                <a:solidFill>
                  <a:srgbClr val="131313"/>
                </a:solidFill>
                <a:latin typeface="Trebuchet MS"/>
                <a:cs typeface="Trebuchet MS"/>
              </a:rPr>
              <a:t>Food</a:t>
            </a:r>
            <a:r>
              <a:rPr sz="1600" spc="-85" dirty="0">
                <a:solidFill>
                  <a:srgbClr val="131313"/>
                </a:solidFill>
                <a:latin typeface="Trebuchet MS"/>
                <a:cs typeface="Trebuchet MS"/>
              </a:rPr>
              <a:t> </a:t>
            </a:r>
            <a:r>
              <a:rPr sz="1600" spc="-35" dirty="0">
                <a:latin typeface="Trebuchet MS"/>
                <a:cs typeface="Trebuchet MS"/>
              </a:rPr>
              <a:t>Identification</a:t>
            </a:r>
            <a:endParaRPr sz="1600">
              <a:latin typeface="Trebuchet MS"/>
              <a:cs typeface="Trebuchet MS"/>
            </a:endParaRPr>
          </a:p>
        </p:txBody>
      </p:sp>
      <p:sp>
        <p:nvSpPr>
          <p:cNvPr id="8" name="object 8"/>
          <p:cNvSpPr txBox="1"/>
          <p:nvPr/>
        </p:nvSpPr>
        <p:spPr>
          <a:xfrm>
            <a:off x="10299039" y="484993"/>
            <a:ext cx="883919" cy="269240"/>
          </a:xfrm>
          <a:prstGeom prst="rect">
            <a:avLst/>
          </a:prstGeom>
        </p:spPr>
        <p:txBody>
          <a:bodyPr vert="horz" wrap="square" lIns="0" tIns="12700" rIns="0" bIns="0" rtlCol="0">
            <a:spAutoFit/>
          </a:bodyPr>
          <a:lstStyle/>
          <a:p>
            <a:pPr marL="12700">
              <a:lnSpc>
                <a:spcPct val="100000"/>
              </a:lnSpc>
              <a:spcBef>
                <a:spcPts val="100"/>
              </a:spcBef>
            </a:pPr>
            <a:r>
              <a:rPr sz="1600" spc="-10" dirty="0">
                <a:solidFill>
                  <a:srgbClr val="0F0F0F"/>
                </a:solidFill>
                <a:latin typeface="Trebuchet MS"/>
                <a:cs typeface="Trebuchet MS"/>
              </a:rPr>
              <a:t>Food</a:t>
            </a:r>
            <a:r>
              <a:rPr sz="1600" spc="-95" dirty="0">
                <a:solidFill>
                  <a:srgbClr val="0F0F0F"/>
                </a:solidFill>
                <a:latin typeface="Trebuchet MS"/>
                <a:cs typeface="Trebuchet MS"/>
              </a:rPr>
              <a:t> </a:t>
            </a:r>
            <a:r>
              <a:rPr sz="1600" spc="-35" dirty="0">
                <a:latin typeface="Trebuchet MS"/>
                <a:cs typeface="Trebuchet MS"/>
              </a:rPr>
              <a:t>Cost</a:t>
            </a:r>
            <a:endParaRPr sz="1600">
              <a:latin typeface="Trebuchet MS"/>
              <a:cs typeface="Trebuchet MS"/>
            </a:endParaRPr>
          </a:p>
        </p:txBody>
      </p:sp>
      <p:sp>
        <p:nvSpPr>
          <p:cNvPr id="9" name="object 9"/>
          <p:cNvSpPr txBox="1"/>
          <p:nvPr/>
        </p:nvSpPr>
        <p:spPr>
          <a:xfrm>
            <a:off x="1019165" y="2446484"/>
            <a:ext cx="14552294" cy="7006590"/>
          </a:xfrm>
          <a:prstGeom prst="rect">
            <a:avLst/>
          </a:prstGeom>
        </p:spPr>
        <p:txBody>
          <a:bodyPr vert="horz" wrap="square" lIns="0" tIns="39369" rIns="0" bIns="0" rtlCol="0">
            <a:spAutoFit/>
          </a:bodyPr>
          <a:lstStyle/>
          <a:p>
            <a:pPr marL="5525135">
              <a:lnSpc>
                <a:spcPct val="100000"/>
              </a:lnSpc>
              <a:spcBef>
                <a:spcPts val="309"/>
              </a:spcBef>
              <a:tabLst>
                <a:tab pos="8063230" algn="l"/>
                <a:tab pos="9363075" algn="l"/>
              </a:tabLst>
            </a:pPr>
            <a:r>
              <a:rPr sz="3100" spc="-25" dirty="0">
                <a:solidFill>
                  <a:srgbClr val="48A1DD"/>
                </a:solidFill>
                <a:latin typeface="Trebuchet MS"/>
                <a:cs typeface="Trebuchet MS"/>
              </a:rPr>
              <a:t>...</a:t>
            </a:r>
            <a:r>
              <a:rPr sz="3100" dirty="0">
                <a:solidFill>
                  <a:srgbClr val="48A1DD"/>
                </a:solidFill>
                <a:latin typeface="Trebuchet MS"/>
                <a:cs typeface="Trebuchet MS"/>
              </a:rPr>
              <a:t>	</a:t>
            </a:r>
            <a:r>
              <a:rPr sz="3100" spc="-1515" dirty="0">
                <a:solidFill>
                  <a:srgbClr val="8E8E8E"/>
                </a:solidFill>
                <a:latin typeface="Trebuchet MS"/>
                <a:cs typeface="Trebuchet MS"/>
              </a:rPr>
              <a:t>”</a:t>
            </a:r>
            <a:r>
              <a:rPr sz="3100" dirty="0">
                <a:solidFill>
                  <a:srgbClr val="8E8E8E"/>
                </a:solidFill>
                <a:latin typeface="Trebuchet MS"/>
                <a:cs typeface="Trebuchet MS"/>
              </a:rPr>
              <a:t>	</a:t>
            </a:r>
            <a:r>
              <a:rPr sz="3100" spc="-295" dirty="0">
                <a:solidFill>
                  <a:srgbClr val="757575"/>
                </a:solidFill>
                <a:latin typeface="Trebuchet MS"/>
                <a:cs typeface="Trebuchet MS"/>
              </a:rPr>
              <a:t>+/&gt;«&gt;=</a:t>
            </a:r>
            <a:endParaRPr sz="3100">
              <a:latin typeface="Trebuchet MS"/>
              <a:cs typeface="Trebuchet MS"/>
            </a:endParaRPr>
          </a:p>
          <a:p>
            <a:pPr marL="20320">
              <a:lnSpc>
                <a:spcPct val="100000"/>
              </a:lnSpc>
              <a:spcBef>
                <a:spcPts val="210"/>
              </a:spcBef>
            </a:pPr>
            <a:r>
              <a:rPr sz="3150" spc="-100" dirty="0">
                <a:latin typeface="Trebuchet MS"/>
                <a:cs typeface="Trebuchet MS"/>
              </a:rPr>
              <a:t>Winnow's</a:t>
            </a:r>
            <a:r>
              <a:rPr sz="3150" spc="-105" dirty="0">
                <a:latin typeface="Trebuchet MS"/>
                <a:cs typeface="Trebuchet MS"/>
              </a:rPr>
              <a:t> </a:t>
            </a:r>
            <a:r>
              <a:rPr sz="3150" spc="-130" dirty="0">
                <a:latin typeface="Trebuchet MS"/>
                <a:cs typeface="Trebuchet MS"/>
              </a:rPr>
              <a:t>Al-</a:t>
            </a:r>
            <a:r>
              <a:rPr sz="3150" spc="-150" dirty="0">
                <a:latin typeface="Trebuchet MS"/>
                <a:cs typeface="Trebuchet MS"/>
              </a:rPr>
              <a:t>powered</a:t>
            </a:r>
            <a:r>
              <a:rPr sz="3150" spc="-15" dirty="0">
                <a:latin typeface="Trebuchet MS"/>
                <a:cs typeface="Trebuchet MS"/>
              </a:rPr>
              <a:t> </a:t>
            </a:r>
            <a:r>
              <a:rPr sz="3150" spc="-60" dirty="0">
                <a:latin typeface="Trebuchet MS"/>
                <a:cs typeface="Trebuchet MS"/>
              </a:rPr>
              <a:t>food</a:t>
            </a:r>
            <a:r>
              <a:rPr sz="3150" spc="-50" dirty="0">
                <a:latin typeface="Trebuchet MS"/>
                <a:cs typeface="Trebuchet MS"/>
              </a:rPr>
              <a:t> </a:t>
            </a:r>
            <a:r>
              <a:rPr sz="3150" spc="-195" dirty="0">
                <a:latin typeface="Trebuchet MS"/>
                <a:cs typeface="Trebuchet MS"/>
              </a:rPr>
              <a:t>waste</a:t>
            </a:r>
            <a:r>
              <a:rPr sz="3150" spc="-175" dirty="0">
                <a:latin typeface="Trebuchet MS"/>
                <a:cs typeface="Trebuchet MS"/>
              </a:rPr>
              <a:t> </a:t>
            </a:r>
            <a:r>
              <a:rPr sz="3150" spc="-150" dirty="0">
                <a:latin typeface="Trebuchet MS"/>
                <a:cs typeface="Trebuchet MS"/>
              </a:rPr>
              <a:t>tracking</a:t>
            </a:r>
            <a:r>
              <a:rPr sz="3150" spc="-75" dirty="0">
                <a:latin typeface="Trebuchet MS"/>
                <a:cs typeface="Trebuchet MS"/>
              </a:rPr>
              <a:t> </a:t>
            </a:r>
            <a:r>
              <a:rPr sz="3150" spc="-135" dirty="0">
                <a:latin typeface="Trebuchet MS"/>
                <a:cs typeface="Trebuchet MS"/>
              </a:rPr>
              <a:t>system,</a:t>
            </a:r>
            <a:r>
              <a:rPr sz="3150" spc="-235" dirty="0">
                <a:latin typeface="Trebuchet MS"/>
                <a:cs typeface="Trebuchet MS"/>
              </a:rPr>
              <a:t> </a:t>
            </a:r>
            <a:r>
              <a:rPr sz="3150" spc="-120" dirty="0">
                <a:latin typeface="Trebuchet MS"/>
                <a:cs typeface="Trebuchet MS"/>
              </a:rPr>
              <a:t>designed</a:t>
            </a:r>
            <a:r>
              <a:rPr sz="3150" spc="-125" dirty="0">
                <a:latin typeface="Trebuchet MS"/>
                <a:cs typeface="Trebuchet MS"/>
              </a:rPr>
              <a:t> </a:t>
            </a:r>
            <a:r>
              <a:rPr sz="3150" spc="-120" dirty="0">
                <a:latin typeface="Trebuchet MS"/>
                <a:cs typeface="Trebuchet MS"/>
              </a:rPr>
              <a:t>to</a:t>
            </a:r>
            <a:r>
              <a:rPr sz="3150" spc="-140" dirty="0">
                <a:latin typeface="Trebuchet MS"/>
                <a:cs typeface="Trebuchet MS"/>
              </a:rPr>
              <a:t> </a:t>
            </a:r>
            <a:r>
              <a:rPr sz="3150" spc="-145" dirty="0">
                <a:latin typeface="Trebuchet MS"/>
                <a:cs typeface="Trebuchet MS"/>
              </a:rPr>
              <a:t>help</a:t>
            </a:r>
            <a:r>
              <a:rPr sz="3150" spc="-90" dirty="0">
                <a:latin typeface="Trebuchet MS"/>
                <a:cs typeface="Trebuchet MS"/>
              </a:rPr>
              <a:t> </a:t>
            </a:r>
            <a:r>
              <a:rPr sz="3150" spc="-145" dirty="0">
                <a:latin typeface="Trebuchet MS"/>
                <a:cs typeface="Trebuchet MS"/>
              </a:rPr>
              <a:t>commercial</a:t>
            </a:r>
            <a:r>
              <a:rPr sz="3150" spc="-15" dirty="0">
                <a:latin typeface="Trebuchet MS"/>
                <a:cs typeface="Trebuchet MS"/>
              </a:rPr>
              <a:t> </a:t>
            </a:r>
            <a:r>
              <a:rPr sz="3150" spc="-100" dirty="0">
                <a:latin typeface="Trebuchet MS"/>
                <a:cs typeface="Trebuchet MS"/>
              </a:rPr>
              <a:t>kitchens</a:t>
            </a:r>
            <a:endParaRPr sz="3150">
              <a:latin typeface="Trebuchet MS"/>
              <a:cs typeface="Trebuchet MS"/>
            </a:endParaRPr>
          </a:p>
          <a:p>
            <a:pPr marL="12700">
              <a:lnSpc>
                <a:spcPct val="100000"/>
              </a:lnSpc>
              <a:spcBef>
                <a:spcPts val="15"/>
              </a:spcBef>
            </a:pPr>
            <a:r>
              <a:rPr sz="3100" spc="-120" dirty="0">
                <a:latin typeface="Trebuchet MS"/>
                <a:cs typeface="Trebuchet MS"/>
              </a:rPr>
              <a:t>reduce</a:t>
            </a:r>
            <a:r>
              <a:rPr sz="3100" spc="-114" dirty="0">
                <a:latin typeface="Trebuchet MS"/>
                <a:cs typeface="Trebuchet MS"/>
              </a:rPr>
              <a:t> </a:t>
            </a:r>
            <a:r>
              <a:rPr sz="3100" spc="-25" dirty="0">
                <a:latin typeface="Trebuchet MS"/>
                <a:cs typeface="Trebuchet MS"/>
              </a:rPr>
              <a:t>food</a:t>
            </a:r>
            <a:r>
              <a:rPr sz="3100" spc="-210" dirty="0">
                <a:latin typeface="Trebuchet MS"/>
                <a:cs typeface="Trebuchet MS"/>
              </a:rPr>
              <a:t> </a:t>
            </a:r>
            <a:r>
              <a:rPr sz="3100" spc="-155" dirty="0">
                <a:latin typeface="Trebuchet MS"/>
                <a:cs typeface="Trebuchet MS"/>
              </a:rPr>
              <a:t>waste</a:t>
            </a:r>
            <a:r>
              <a:rPr sz="3100" spc="-95" dirty="0">
                <a:latin typeface="Trebuchet MS"/>
                <a:cs typeface="Trebuchet MS"/>
              </a:rPr>
              <a:t> </a:t>
            </a:r>
            <a:r>
              <a:rPr sz="3100" spc="-50" dirty="0">
                <a:latin typeface="Trebuchet MS"/>
                <a:cs typeface="Trebuchet MS"/>
              </a:rPr>
              <a:t>by</a:t>
            </a:r>
            <a:r>
              <a:rPr sz="3100" spc="-185" dirty="0">
                <a:latin typeface="Trebuchet MS"/>
                <a:cs typeface="Trebuchet MS"/>
              </a:rPr>
              <a:t> </a:t>
            </a:r>
            <a:r>
              <a:rPr sz="3100" spc="-114" dirty="0">
                <a:latin typeface="Trebuchet MS"/>
                <a:cs typeface="Trebuchet MS"/>
              </a:rPr>
              <a:t>leveraging</a:t>
            </a:r>
            <a:r>
              <a:rPr sz="3100" spc="55" dirty="0">
                <a:latin typeface="Trebuchet MS"/>
                <a:cs typeface="Trebuchet MS"/>
              </a:rPr>
              <a:t> </a:t>
            </a:r>
            <a:r>
              <a:rPr sz="3100" spc="-155" dirty="0">
                <a:latin typeface="Trebuchet MS"/>
                <a:cs typeface="Trebuchet MS"/>
              </a:rPr>
              <a:t>intelligent</a:t>
            </a:r>
            <a:r>
              <a:rPr sz="3100" spc="-90" dirty="0">
                <a:latin typeface="Trebuchet MS"/>
                <a:cs typeface="Trebuchet MS"/>
              </a:rPr>
              <a:t> </a:t>
            </a:r>
            <a:r>
              <a:rPr sz="3100" spc="-35" dirty="0">
                <a:latin typeface="Trebuchet MS"/>
                <a:cs typeface="Trebuchet MS"/>
              </a:rPr>
              <a:t>technologies.</a:t>
            </a:r>
            <a:endParaRPr sz="3100">
              <a:latin typeface="Trebuchet MS"/>
              <a:cs typeface="Trebuchet MS"/>
            </a:endParaRPr>
          </a:p>
          <a:p>
            <a:pPr>
              <a:lnSpc>
                <a:spcPct val="100000"/>
              </a:lnSpc>
              <a:spcBef>
                <a:spcPts val="340"/>
              </a:spcBef>
            </a:pPr>
            <a:endParaRPr sz="3100">
              <a:latin typeface="Trebuchet MS"/>
              <a:cs typeface="Trebuchet MS"/>
            </a:endParaRPr>
          </a:p>
          <a:p>
            <a:pPr marL="13970">
              <a:lnSpc>
                <a:spcPct val="100000"/>
              </a:lnSpc>
            </a:pPr>
            <a:r>
              <a:rPr sz="2950" dirty="0">
                <a:latin typeface="Trebuchet MS"/>
                <a:cs typeface="Trebuchet MS"/>
              </a:rPr>
              <a:t>Breakdown</a:t>
            </a:r>
            <a:r>
              <a:rPr sz="2950" spc="-90" dirty="0">
                <a:latin typeface="Trebuchet MS"/>
                <a:cs typeface="Trebuchet MS"/>
              </a:rPr>
              <a:t> </a:t>
            </a:r>
            <a:r>
              <a:rPr sz="2950" dirty="0">
                <a:latin typeface="Trebuchet MS"/>
                <a:cs typeface="Trebuchet MS"/>
              </a:rPr>
              <a:t>of</a:t>
            </a:r>
            <a:r>
              <a:rPr sz="2950" spc="-370" dirty="0">
                <a:latin typeface="Trebuchet MS"/>
                <a:cs typeface="Trebuchet MS"/>
              </a:rPr>
              <a:t> </a:t>
            </a:r>
            <a:r>
              <a:rPr sz="2950" dirty="0">
                <a:latin typeface="Trebuchet MS"/>
                <a:cs typeface="Trebuchet MS"/>
              </a:rPr>
              <a:t>the</a:t>
            </a:r>
            <a:r>
              <a:rPr sz="2950" spc="-170" dirty="0">
                <a:latin typeface="Trebuchet MS"/>
                <a:cs typeface="Trebuchet MS"/>
              </a:rPr>
              <a:t> </a:t>
            </a:r>
            <a:r>
              <a:rPr sz="2950" spc="-10" dirty="0">
                <a:latin typeface="Trebuchet MS"/>
                <a:cs typeface="Trebuchet MS"/>
              </a:rPr>
              <a:t>Components:</a:t>
            </a:r>
            <a:endParaRPr sz="2950">
              <a:latin typeface="Trebuchet MS"/>
              <a:cs typeface="Trebuchet MS"/>
            </a:endParaRPr>
          </a:p>
          <a:p>
            <a:pPr marL="591820" indent="-353060">
              <a:lnSpc>
                <a:spcPct val="100000"/>
              </a:lnSpc>
              <a:spcBef>
                <a:spcPts val="200"/>
              </a:spcBef>
              <a:buChar char="•"/>
              <a:tabLst>
                <a:tab pos="591820" algn="l"/>
              </a:tabLst>
            </a:pPr>
            <a:r>
              <a:rPr sz="2950" spc="-25" dirty="0">
                <a:latin typeface="Trebuchet MS"/>
                <a:cs typeface="Trebuchet MS"/>
              </a:rPr>
              <a:t>Intelligent</a:t>
            </a:r>
            <a:r>
              <a:rPr sz="2950" spc="-145" dirty="0">
                <a:latin typeface="Trebuchet MS"/>
                <a:cs typeface="Trebuchet MS"/>
              </a:rPr>
              <a:t> </a:t>
            </a:r>
            <a:r>
              <a:rPr sz="2950" spc="-10" dirty="0">
                <a:latin typeface="Trebuchet MS"/>
                <a:cs typeface="Trebuchet MS"/>
              </a:rPr>
              <a:t>Camera</a:t>
            </a:r>
            <a:endParaRPr sz="2950">
              <a:latin typeface="Trebuchet MS"/>
              <a:cs typeface="Trebuchet MS"/>
            </a:endParaRPr>
          </a:p>
          <a:p>
            <a:pPr marL="594360" indent="-355600">
              <a:lnSpc>
                <a:spcPct val="100000"/>
              </a:lnSpc>
              <a:spcBef>
                <a:spcPts val="204"/>
              </a:spcBef>
              <a:buChar char="•"/>
              <a:tabLst>
                <a:tab pos="594360" algn="l"/>
              </a:tabLst>
            </a:pPr>
            <a:r>
              <a:rPr sz="2950" dirty="0">
                <a:latin typeface="Trebuchet MS"/>
                <a:cs typeface="Trebuchet MS"/>
              </a:rPr>
              <a:t>Advanced</a:t>
            </a:r>
            <a:r>
              <a:rPr sz="2950" spc="25" dirty="0">
                <a:latin typeface="Trebuchet MS"/>
                <a:cs typeface="Trebuchet MS"/>
              </a:rPr>
              <a:t> </a:t>
            </a:r>
            <a:r>
              <a:rPr sz="2950" spc="-10" dirty="0">
                <a:latin typeface="Trebuchet MS"/>
                <a:cs typeface="Trebuchet MS"/>
              </a:rPr>
              <a:t>Garbage</a:t>
            </a:r>
            <a:r>
              <a:rPr sz="2950" spc="40" dirty="0">
                <a:latin typeface="Trebuchet MS"/>
                <a:cs typeface="Trebuchet MS"/>
              </a:rPr>
              <a:t> </a:t>
            </a:r>
            <a:r>
              <a:rPr sz="2950" spc="-25" dirty="0">
                <a:latin typeface="Trebuchet MS"/>
                <a:cs typeface="Trebuchet MS"/>
              </a:rPr>
              <a:t>Bin</a:t>
            </a:r>
            <a:endParaRPr sz="2950">
              <a:latin typeface="Trebuchet MS"/>
              <a:cs typeface="Trebuchet MS"/>
            </a:endParaRPr>
          </a:p>
          <a:p>
            <a:pPr marL="598170" indent="-359410">
              <a:lnSpc>
                <a:spcPct val="100000"/>
              </a:lnSpc>
              <a:spcBef>
                <a:spcPts val="225"/>
              </a:spcBef>
              <a:buChar char="•"/>
              <a:tabLst>
                <a:tab pos="598170" algn="l"/>
              </a:tabLst>
            </a:pPr>
            <a:r>
              <a:rPr sz="2950" dirty="0">
                <a:latin typeface="Trebuchet MS"/>
                <a:cs typeface="Trebuchet MS"/>
              </a:rPr>
              <a:t>Food</a:t>
            </a:r>
            <a:r>
              <a:rPr sz="2950" spc="-75" dirty="0">
                <a:latin typeface="Trebuchet MS"/>
                <a:cs typeface="Trebuchet MS"/>
              </a:rPr>
              <a:t> </a:t>
            </a:r>
            <a:r>
              <a:rPr sz="2950" spc="-10" dirty="0">
                <a:latin typeface="Trebuchet MS"/>
                <a:cs typeface="Trebuchet MS"/>
              </a:rPr>
              <a:t>identification</a:t>
            </a:r>
            <a:endParaRPr sz="2950">
              <a:latin typeface="Trebuchet MS"/>
              <a:cs typeface="Trebuchet MS"/>
            </a:endParaRPr>
          </a:p>
          <a:p>
            <a:pPr marL="599440" indent="-360045">
              <a:lnSpc>
                <a:spcPct val="100000"/>
              </a:lnSpc>
              <a:spcBef>
                <a:spcPts val="254"/>
              </a:spcBef>
              <a:buChar char="•"/>
              <a:tabLst>
                <a:tab pos="599440" algn="l"/>
              </a:tabLst>
            </a:pPr>
            <a:r>
              <a:rPr sz="2900" spc="55" dirty="0">
                <a:latin typeface="Trebuchet MS"/>
                <a:cs typeface="Trebuchet MS"/>
              </a:rPr>
              <a:t>Food</a:t>
            </a:r>
            <a:r>
              <a:rPr sz="2900" dirty="0">
                <a:latin typeface="Trebuchet MS"/>
                <a:cs typeface="Trebuchet MS"/>
              </a:rPr>
              <a:t> cost</a:t>
            </a:r>
            <a:r>
              <a:rPr sz="2900" spc="-20" dirty="0">
                <a:latin typeface="Trebuchet MS"/>
                <a:cs typeface="Trebuchet MS"/>
              </a:rPr>
              <a:t> </a:t>
            </a:r>
            <a:r>
              <a:rPr sz="2900" spc="-10" dirty="0">
                <a:latin typeface="Trebuchet MS"/>
                <a:cs typeface="Trebuchet MS"/>
              </a:rPr>
              <a:t>display</a:t>
            </a:r>
            <a:endParaRPr sz="2900">
              <a:latin typeface="Trebuchet MS"/>
              <a:cs typeface="Trebuchet MS"/>
            </a:endParaRPr>
          </a:p>
          <a:p>
            <a:pPr marL="12700">
              <a:lnSpc>
                <a:spcPct val="100000"/>
              </a:lnSpc>
              <a:spcBef>
                <a:spcPts val="2200"/>
              </a:spcBef>
            </a:pPr>
            <a:r>
              <a:rPr sz="3050" dirty="0">
                <a:latin typeface="Trebuchet MS"/>
                <a:cs typeface="Trebuchet MS"/>
              </a:rPr>
              <a:t>Purpose</a:t>
            </a:r>
            <a:r>
              <a:rPr sz="3050" spc="-200" dirty="0">
                <a:latin typeface="Trebuchet MS"/>
                <a:cs typeface="Trebuchet MS"/>
              </a:rPr>
              <a:t> </a:t>
            </a:r>
            <a:r>
              <a:rPr sz="3050" spc="-10" dirty="0">
                <a:latin typeface="Trebuchet MS"/>
                <a:cs typeface="Trebuchet MS"/>
              </a:rPr>
              <a:t>and</a:t>
            </a:r>
            <a:r>
              <a:rPr sz="3050" spc="-220" dirty="0">
                <a:latin typeface="Trebuchet MS"/>
                <a:cs typeface="Trebuchet MS"/>
              </a:rPr>
              <a:t> </a:t>
            </a:r>
            <a:r>
              <a:rPr sz="3050" spc="-10" dirty="0">
                <a:latin typeface="Trebuchet MS"/>
                <a:cs typeface="Trebuchet MS"/>
              </a:rPr>
              <a:t>Benefits:</a:t>
            </a:r>
            <a:endParaRPr sz="3050">
              <a:latin typeface="Trebuchet MS"/>
              <a:cs typeface="Trebuchet MS"/>
            </a:endParaRPr>
          </a:p>
          <a:p>
            <a:pPr marL="599440" indent="-360680">
              <a:lnSpc>
                <a:spcPct val="100000"/>
              </a:lnSpc>
              <a:spcBef>
                <a:spcPts val="204"/>
              </a:spcBef>
              <a:buChar char="•"/>
              <a:tabLst>
                <a:tab pos="599440" algn="l"/>
              </a:tabLst>
            </a:pPr>
            <a:r>
              <a:rPr sz="2950" spc="-25" dirty="0">
                <a:latin typeface="Trebuchet MS"/>
                <a:cs typeface="Trebuchet MS"/>
              </a:rPr>
              <a:t>Waste</a:t>
            </a:r>
            <a:r>
              <a:rPr sz="2950" spc="-185" dirty="0">
                <a:latin typeface="Trebuchet MS"/>
                <a:cs typeface="Trebuchet MS"/>
              </a:rPr>
              <a:t> </a:t>
            </a:r>
            <a:r>
              <a:rPr sz="2950" spc="-10" dirty="0">
                <a:latin typeface="Trebuchet MS"/>
                <a:cs typeface="Trebuchet MS"/>
              </a:rPr>
              <a:t>Reduction</a:t>
            </a:r>
            <a:endParaRPr sz="2950">
              <a:latin typeface="Trebuchet MS"/>
              <a:cs typeface="Trebuchet MS"/>
            </a:endParaRPr>
          </a:p>
          <a:p>
            <a:pPr marL="599440" indent="-360045">
              <a:lnSpc>
                <a:spcPct val="100000"/>
              </a:lnSpc>
              <a:spcBef>
                <a:spcPts val="254"/>
              </a:spcBef>
              <a:buChar char="•"/>
              <a:tabLst>
                <a:tab pos="599440" algn="l"/>
              </a:tabLst>
            </a:pPr>
            <a:r>
              <a:rPr sz="2900" spc="80" dirty="0">
                <a:latin typeface="Trebuchet MS"/>
                <a:cs typeface="Trebuchet MS"/>
              </a:rPr>
              <a:t>Cost</a:t>
            </a:r>
            <a:r>
              <a:rPr sz="2900" spc="-225" dirty="0">
                <a:latin typeface="Trebuchet MS"/>
                <a:cs typeface="Trebuchet MS"/>
              </a:rPr>
              <a:t> </a:t>
            </a:r>
            <a:r>
              <a:rPr sz="2900" spc="-10" dirty="0">
                <a:latin typeface="Trebuchet MS"/>
                <a:cs typeface="Trebuchet MS"/>
              </a:rPr>
              <a:t>savings</a:t>
            </a:r>
            <a:endParaRPr sz="2900">
              <a:latin typeface="Trebuchet MS"/>
              <a:cs typeface="Trebuchet MS"/>
            </a:endParaRPr>
          </a:p>
          <a:p>
            <a:pPr marL="589280" indent="-350520">
              <a:lnSpc>
                <a:spcPct val="100000"/>
              </a:lnSpc>
              <a:spcBef>
                <a:spcPts val="215"/>
              </a:spcBef>
              <a:buChar char="•"/>
              <a:tabLst>
                <a:tab pos="589280" algn="l"/>
              </a:tabLst>
            </a:pPr>
            <a:r>
              <a:rPr sz="2950" spc="-10" dirty="0">
                <a:latin typeface="Trebuchet MS"/>
                <a:cs typeface="Trebuchet MS"/>
              </a:rPr>
              <a:t>sustainability</a:t>
            </a:r>
            <a:endParaRPr sz="2950">
              <a:latin typeface="Trebuchet MS"/>
              <a:cs typeface="Trebuchet MS"/>
            </a:endParaRPr>
          </a:p>
          <a:p>
            <a:pPr marL="598170" indent="-360045">
              <a:lnSpc>
                <a:spcPct val="100000"/>
              </a:lnSpc>
              <a:spcBef>
                <a:spcPts val="150"/>
              </a:spcBef>
              <a:buChar char="•"/>
              <a:tabLst>
                <a:tab pos="598170" algn="l"/>
              </a:tabLst>
            </a:pPr>
            <a:r>
              <a:rPr sz="3000" spc="-40" dirty="0">
                <a:latin typeface="Trebuchet MS"/>
                <a:cs typeface="Trebuchet MS"/>
              </a:rPr>
              <a:t>Data-</a:t>
            </a:r>
            <a:r>
              <a:rPr sz="3000" dirty="0">
                <a:latin typeface="Trebuchet MS"/>
                <a:cs typeface="Trebuchet MS"/>
              </a:rPr>
              <a:t>driven</a:t>
            </a:r>
            <a:r>
              <a:rPr sz="3000" spc="-85" dirty="0">
                <a:latin typeface="Trebuchet MS"/>
                <a:cs typeface="Trebuchet MS"/>
              </a:rPr>
              <a:t> </a:t>
            </a:r>
            <a:r>
              <a:rPr sz="3000" dirty="0">
                <a:latin typeface="Trebuchet MS"/>
                <a:cs typeface="Trebuchet MS"/>
              </a:rPr>
              <a:t>decision</a:t>
            </a:r>
            <a:r>
              <a:rPr sz="3000" spc="-180" dirty="0">
                <a:latin typeface="Trebuchet MS"/>
                <a:cs typeface="Trebuchet MS"/>
              </a:rPr>
              <a:t> </a:t>
            </a:r>
            <a:r>
              <a:rPr sz="3000" spc="-10" dirty="0">
                <a:latin typeface="Trebuchet MS"/>
                <a:cs typeface="Trebuchet MS"/>
              </a:rPr>
              <a:t>making</a:t>
            </a:r>
            <a:endParaRPr sz="3000">
              <a:latin typeface="Trebuchet MS"/>
              <a:cs typeface="Trebuchet MS"/>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10101071" y="819669"/>
            <a:ext cx="1750060" cy="0"/>
          </a:xfrm>
          <a:custGeom>
            <a:avLst/>
            <a:gdLst/>
            <a:ahLst/>
            <a:cxnLst/>
            <a:rect l="l" t="t" r="r" b="b"/>
            <a:pathLst>
              <a:path w="1750059">
                <a:moveTo>
                  <a:pt x="0" y="0"/>
                </a:moveTo>
                <a:lnTo>
                  <a:pt x="1749552" y="0"/>
                </a:lnTo>
              </a:path>
            </a:pathLst>
          </a:custGeom>
          <a:ln w="6094">
            <a:solidFill>
              <a:srgbClr val="7C7C7C"/>
            </a:solidFill>
          </a:ln>
        </p:spPr>
        <p:txBody>
          <a:bodyPr wrap="square" lIns="0" tIns="0" rIns="0" bIns="0" rtlCol="0"/>
          <a:lstStyle/>
          <a:p>
            <a:endParaRPr/>
          </a:p>
        </p:txBody>
      </p:sp>
      <p:sp>
        <p:nvSpPr>
          <p:cNvPr id="3" name="object 3"/>
          <p:cNvSpPr/>
          <p:nvPr/>
        </p:nvSpPr>
        <p:spPr>
          <a:xfrm>
            <a:off x="12191" y="668837"/>
            <a:ext cx="8513445" cy="0"/>
          </a:xfrm>
          <a:custGeom>
            <a:avLst/>
            <a:gdLst/>
            <a:ahLst/>
            <a:cxnLst/>
            <a:rect l="l" t="t" r="r" b="b"/>
            <a:pathLst>
              <a:path w="8513445">
                <a:moveTo>
                  <a:pt x="0" y="0"/>
                </a:moveTo>
                <a:lnTo>
                  <a:pt x="8513064" y="0"/>
                </a:lnTo>
              </a:path>
            </a:pathLst>
          </a:custGeom>
          <a:ln w="27423">
            <a:solidFill>
              <a:srgbClr val="0F4460"/>
            </a:solidFill>
          </a:ln>
        </p:spPr>
        <p:txBody>
          <a:bodyPr wrap="square" lIns="0" tIns="0" rIns="0" bIns="0" rtlCol="0"/>
          <a:lstStyle/>
          <a:p>
            <a:endParaRPr/>
          </a:p>
        </p:txBody>
      </p:sp>
      <p:grpSp>
        <p:nvGrpSpPr>
          <p:cNvPr id="4" name="object 4"/>
          <p:cNvGrpSpPr/>
          <p:nvPr/>
        </p:nvGrpSpPr>
        <p:grpSpPr>
          <a:xfrm>
            <a:off x="755904" y="1688091"/>
            <a:ext cx="6041390" cy="2108835"/>
            <a:chOff x="755904" y="1688091"/>
            <a:chExt cx="6041390" cy="2108835"/>
          </a:xfrm>
        </p:grpSpPr>
        <p:pic>
          <p:nvPicPr>
            <p:cNvPr id="5" name="object 5"/>
            <p:cNvPicPr/>
            <p:nvPr/>
          </p:nvPicPr>
          <p:blipFill>
            <a:blip r:embed="rId2" cstate="print"/>
            <a:stretch>
              <a:fillRect/>
            </a:stretch>
          </p:blipFill>
          <p:spPr>
            <a:xfrm>
              <a:off x="4681727" y="1688091"/>
              <a:ext cx="1444752" cy="1340722"/>
            </a:xfrm>
            <a:prstGeom prst="rect">
              <a:avLst/>
            </a:prstGeom>
          </p:spPr>
        </p:pic>
        <p:pic>
          <p:nvPicPr>
            <p:cNvPr id="6" name="object 6"/>
            <p:cNvPicPr/>
            <p:nvPr/>
          </p:nvPicPr>
          <p:blipFill>
            <a:blip r:embed="rId3" cstate="print"/>
            <a:stretch>
              <a:fillRect/>
            </a:stretch>
          </p:blipFill>
          <p:spPr>
            <a:xfrm>
              <a:off x="755904" y="1688091"/>
              <a:ext cx="6041136" cy="2108591"/>
            </a:xfrm>
            <a:prstGeom prst="rect">
              <a:avLst/>
            </a:prstGeom>
          </p:spPr>
        </p:pic>
      </p:grpSp>
      <p:pic>
        <p:nvPicPr>
          <p:cNvPr id="7" name="object 7"/>
          <p:cNvPicPr/>
          <p:nvPr/>
        </p:nvPicPr>
        <p:blipFill>
          <a:blip r:embed="rId4" cstate="print"/>
          <a:stretch>
            <a:fillRect/>
          </a:stretch>
        </p:blipFill>
        <p:spPr>
          <a:xfrm>
            <a:off x="585216" y="4473138"/>
            <a:ext cx="6059424" cy="944600"/>
          </a:xfrm>
          <a:prstGeom prst="rect">
            <a:avLst/>
          </a:prstGeom>
        </p:spPr>
      </p:pic>
      <p:sp>
        <p:nvSpPr>
          <p:cNvPr id="8" name="object 8"/>
          <p:cNvSpPr txBox="1">
            <a:spLocks noGrp="1"/>
          </p:cNvSpPr>
          <p:nvPr>
            <p:ph type="title"/>
          </p:nvPr>
        </p:nvSpPr>
        <p:spPr>
          <a:xfrm>
            <a:off x="7471671" y="600020"/>
            <a:ext cx="10192385" cy="1475740"/>
          </a:xfrm>
          <a:prstGeom prst="rect">
            <a:avLst/>
          </a:prstGeom>
        </p:spPr>
        <p:txBody>
          <a:bodyPr vert="horz" wrap="square" lIns="0" tIns="12065" rIns="0" bIns="0" rtlCol="0">
            <a:spAutoFit/>
          </a:bodyPr>
          <a:lstStyle/>
          <a:p>
            <a:pPr algn="ctr">
              <a:lnSpc>
                <a:spcPts val="5680"/>
              </a:lnSpc>
              <a:spcBef>
                <a:spcPts val="95"/>
              </a:spcBef>
            </a:pPr>
            <a:r>
              <a:rPr sz="4750" spc="-185" dirty="0"/>
              <a:t>How</a:t>
            </a:r>
            <a:r>
              <a:rPr sz="4750" spc="-175" dirty="0"/>
              <a:t> </a:t>
            </a:r>
            <a:r>
              <a:rPr sz="4750" spc="-130" dirty="0"/>
              <a:t>#Technologies</a:t>
            </a:r>
            <a:r>
              <a:rPr sz="4750" spc="-10" dirty="0"/>
              <a:t> </a:t>
            </a:r>
            <a:r>
              <a:rPr sz="4750" spc="-220" dirty="0"/>
              <a:t>(Al,IOT,Camera)</a:t>
            </a:r>
            <a:r>
              <a:rPr sz="4750" spc="-325" dirty="0"/>
              <a:t> </a:t>
            </a:r>
            <a:r>
              <a:rPr sz="4750" spc="-25" dirty="0"/>
              <a:t>can</a:t>
            </a:r>
            <a:endParaRPr sz="4750"/>
          </a:p>
          <a:p>
            <a:pPr marR="4445" algn="ctr">
              <a:lnSpc>
                <a:spcPts val="5740"/>
              </a:lnSpc>
            </a:pPr>
            <a:r>
              <a:rPr sz="4800" spc="-175" dirty="0"/>
              <a:t>help</a:t>
            </a:r>
            <a:r>
              <a:rPr sz="4800" spc="-185" dirty="0"/>
              <a:t> </a:t>
            </a:r>
            <a:r>
              <a:rPr sz="4800" spc="-190" dirty="0"/>
              <a:t>in</a:t>
            </a:r>
            <a:r>
              <a:rPr sz="4800" spc="-420" dirty="0"/>
              <a:t> </a:t>
            </a:r>
            <a:r>
              <a:rPr sz="4800" spc="-170" dirty="0"/>
              <a:t>reducing </a:t>
            </a:r>
            <a:r>
              <a:rPr sz="4800" spc="-135" dirty="0"/>
              <a:t>Food</a:t>
            </a:r>
            <a:r>
              <a:rPr sz="4800" spc="-185" dirty="0"/>
              <a:t> </a:t>
            </a:r>
            <a:r>
              <a:rPr sz="4800" spc="-10" dirty="0"/>
              <a:t>Waste</a:t>
            </a:r>
            <a:endParaRPr sz="4800"/>
          </a:p>
        </p:txBody>
      </p:sp>
      <p:sp>
        <p:nvSpPr>
          <p:cNvPr id="9" name="object 9"/>
          <p:cNvSpPr txBox="1"/>
          <p:nvPr/>
        </p:nvSpPr>
        <p:spPr>
          <a:xfrm>
            <a:off x="788788" y="1953693"/>
            <a:ext cx="17251680" cy="5993765"/>
          </a:xfrm>
          <a:prstGeom prst="rect">
            <a:avLst/>
          </a:prstGeom>
        </p:spPr>
        <p:txBody>
          <a:bodyPr vert="horz" wrap="square" lIns="0" tIns="12065" rIns="0" bIns="0" rtlCol="0">
            <a:spAutoFit/>
          </a:bodyPr>
          <a:lstStyle/>
          <a:p>
            <a:pPr marL="6899275">
              <a:lnSpc>
                <a:spcPts val="4740"/>
              </a:lnSpc>
              <a:spcBef>
                <a:spcPts val="95"/>
              </a:spcBef>
            </a:pPr>
            <a:r>
              <a:rPr sz="4000" spc="-185" dirty="0">
                <a:latin typeface="Trebuchet MS"/>
                <a:cs typeface="Trebuchet MS"/>
              </a:rPr>
              <a:t>Technologies</a:t>
            </a:r>
            <a:r>
              <a:rPr sz="4000" spc="150" dirty="0">
                <a:latin typeface="Trebuchet MS"/>
                <a:cs typeface="Trebuchet MS"/>
              </a:rPr>
              <a:t> </a:t>
            </a:r>
            <a:r>
              <a:rPr sz="4000" spc="-315" dirty="0">
                <a:latin typeface="Trebuchet MS"/>
                <a:cs typeface="Trebuchet MS"/>
              </a:rPr>
              <a:t>like</a:t>
            </a:r>
            <a:r>
              <a:rPr sz="4000" spc="10" dirty="0">
                <a:latin typeface="Trebuchet MS"/>
                <a:cs typeface="Trebuchet MS"/>
              </a:rPr>
              <a:t> </a:t>
            </a:r>
            <a:r>
              <a:rPr sz="4000" spc="-220" dirty="0">
                <a:latin typeface="Trebuchet MS"/>
                <a:cs typeface="Trebuchet MS"/>
              </a:rPr>
              <a:t>AI</a:t>
            </a:r>
            <a:r>
              <a:rPr sz="4000" spc="-385" dirty="0">
                <a:latin typeface="Trebuchet MS"/>
                <a:cs typeface="Trebuchet MS"/>
              </a:rPr>
              <a:t> </a:t>
            </a:r>
            <a:r>
              <a:rPr sz="4000" spc="-215" dirty="0">
                <a:latin typeface="Trebuchet MS"/>
                <a:cs typeface="Trebuchet MS"/>
              </a:rPr>
              <a:t>(Artificial</a:t>
            </a:r>
            <a:r>
              <a:rPr sz="4000" spc="-114" dirty="0">
                <a:latin typeface="Trebuchet MS"/>
                <a:cs typeface="Trebuchet MS"/>
              </a:rPr>
              <a:t> </a:t>
            </a:r>
            <a:r>
              <a:rPr sz="4000" spc="-220" dirty="0">
                <a:latin typeface="Trebuchet MS"/>
                <a:cs typeface="Trebuchet MS"/>
              </a:rPr>
              <a:t>Intelligence),</a:t>
            </a:r>
            <a:r>
              <a:rPr sz="4000" spc="-595" dirty="0">
                <a:latin typeface="Trebuchet MS"/>
                <a:cs typeface="Trebuchet MS"/>
              </a:rPr>
              <a:t> </a:t>
            </a:r>
            <a:r>
              <a:rPr sz="4000" spc="-25" dirty="0">
                <a:latin typeface="Trebuchet MS"/>
                <a:cs typeface="Trebuchet MS"/>
              </a:rPr>
              <a:t>IoT</a:t>
            </a:r>
            <a:endParaRPr sz="4000">
              <a:latin typeface="Trebuchet MS"/>
              <a:cs typeface="Trebuchet MS"/>
            </a:endParaRPr>
          </a:p>
          <a:p>
            <a:pPr marL="6880225">
              <a:lnSpc>
                <a:spcPts val="4770"/>
              </a:lnSpc>
            </a:pPr>
            <a:r>
              <a:rPr sz="4050" spc="-220" dirty="0">
                <a:latin typeface="Trebuchet MS"/>
                <a:cs typeface="Trebuchet MS"/>
              </a:rPr>
              <a:t>(Internet</a:t>
            </a:r>
            <a:r>
              <a:rPr sz="4050" spc="-95" dirty="0">
                <a:latin typeface="Trebuchet MS"/>
                <a:cs typeface="Trebuchet MS"/>
              </a:rPr>
              <a:t> </a:t>
            </a:r>
            <a:r>
              <a:rPr sz="4050" spc="-210" dirty="0">
                <a:latin typeface="Trebuchet MS"/>
                <a:cs typeface="Trebuchet MS"/>
              </a:rPr>
              <a:t>of</a:t>
            </a:r>
            <a:r>
              <a:rPr sz="4050" spc="-310" dirty="0">
                <a:latin typeface="Trebuchet MS"/>
                <a:cs typeface="Trebuchet MS"/>
              </a:rPr>
              <a:t> </a:t>
            </a:r>
            <a:r>
              <a:rPr sz="4050" spc="-265" dirty="0">
                <a:latin typeface="Trebuchet MS"/>
                <a:cs typeface="Trebuchet MS"/>
              </a:rPr>
              <a:t>Things),</a:t>
            </a:r>
            <a:r>
              <a:rPr sz="4050" spc="-229" dirty="0">
                <a:latin typeface="Trebuchet MS"/>
                <a:cs typeface="Trebuchet MS"/>
              </a:rPr>
              <a:t> </a:t>
            </a:r>
            <a:r>
              <a:rPr sz="4050" spc="-254" dirty="0">
                <a:latin typeface="Trebuchet MS"/>
                <a:cs typeface="Trebuchet MS"/>
              </a:rPr>
              <a:t>and</a:t>
            </a:r>
            <a:r>
              <a:rPr sz="4050" spc="-165" dirty="0">
                <a:latin typeface="Trebuchet MS"/>
                <a:cs typeface="Trebuchet MS"/>
              </a:rPr>
              <a:t> </a:t>
            </a:r>
            <a:r>
              <a:rPr sz="4050" spc="-235" dirty="0">
                <a:latin typeface="Trebuchet MS"/>
                <a:cs typeface="Trebuchet MS"/>
              </a:rPr>
              <a:t>Intelligent</a:t>
            </a:r>
            <a:r>
              <a:rPr sz="4050" spc="-35" dirty="0">
                <a:latin typeface="Trebuchet MS"/>
                <a:cs typeface="Trebuchet MS"/>
              </a:rPr>
              <a:t> </a:t>
            </a:r>
            <a:r>
              <a:rPr sz="4050" spc="-229" dirty="0">
                <a:latin typeface="Trebuchet MS"/>
                <a:cs typeface="Trebuchet MS"/>
              </a:rPr>
              <a:t>Cameras</a:t>
            </a:r>
            <a:r>
              <a:rPr sz="4050" spc="10" dirty="0">
                <a:latin typeface="Trebuchet MS"/>
                <a:cs typeface="Trebuchet MS"/>
              </a:rPr>
              <a:t> </a:t>
            </a:r>
            <a:r>
              <a:rPr sz="4050" spc="-350" dirty="0">
                <a:latin typeface="Trebuchet MS"/>
                <a:cs typeface="Trebuchet MS"/>
              </a:rPr>
              <a:t>are</a:t>
            </a:r>
            <a:endParaRPr sz="4050">
              <a:latin typeface="Trebuchet MS"/>
              <a:cs typeface="Trebuchet MS"/>
            </a:endParaRPr>
          </a:p>
          <a:p>
            <a:pPr marL="6083300">
              <a:lnSpc>
                <a:spcPts val="4670"/>
              </a:lnSpc>
              <a:tabLst>
                <a:tab pos="6884670" algn="l"/>
              </a:tabLst>
            </a:pPr>
            <a:r>
              <a:rPr sz="4000" spc="-2045" dirty="0">
                <a:solidFill>
                  <a:srgbClr val="808080"/>
                </a:solidFill>
                <a:latin typeface="Trebuchet MS"/>
                <a:cs typeface="Trebuchet MS"/>
              </a:rPr>
              <a:t>”</a:t>
            </a:r>
            <a:r>
              <a:rPr sz="4000" dirty="0">
                <a:solidFill>
                  <a:srgbClr val="808080"/>
                </a:solidFill>
                <a:latin typeface="Trebuchet MS"/>
                <a:cs typeface="Trebuchet MS"/>
              </a:rPr>
              <a:t>	</a:t>
            </a:r>
            <a:r>
              <a:rPr sz="4000" spc="-175" dirty="0">
                <a:latin typeface="Trebuchet MS"/>
                <a:cs typeface="Trebuchet MS"/>
              </a:rPr>
              <a:t>transforming</a:t>
            </a:r>
            <a:r>
              <a:rPr sz="4000" spc="-100" dirty="0">
                <a:latin typeface="Trebuchet MS"/>
                <a:cs typeface="Trebuchet MS"/>
              </a:rPr>
              <a:t> </a:t>
            </a:r>
            <a:r>
              <a:rPr sz="4000" spc="-80" dirty="0">
                <a:latin typeface="Trebuchet MS"/>
                <a:cs typeface="Trebuchet MS"/>
              </a:rPr>
              <a:t>food</a:t>
            </a:r>
            <a:r>
              <a:rPr sz="4000" spc="-70" dirty="0">
                <a:latin typeface="Trebuchet MS"/>
                <a:cs typeface="Trebuchet MS"/>
              </a:rPr>
              <a:t> </a:t>
            </a:r>
            <a:r>
              <a:rPr sz="4000" spc="-280" dirty="0">
                <a:latin typeface="Trebuchet MS"/>
                <a:cs typeface="Trebuchet MS"/>
              </a:rPr>
              <a:t>waste</a:t>
            </a:r>
            <a:r>
              <a:rPr sz="4000" spc="-35" dirty="0">
                <a:latin typeface="Trebuchet MS"/>
                <a:cs typeface="Trebuchet MS"/>
              </a:rPr>
              <a:t> </a:t>
            </a:r>
            <a:r>
              <a:rPr sz="4000" spc="-260" dirty="0">
                <a:latin typeface="Trebuchet MS"/>
                <a:cs typeface="Trebuchet MS"/>
              </a:rPr>
              <a:t>management</a:t>
            </a:r>
            <a:r>
              <a:rPr sz="4000" spc="175" dirty="0">
                <a:latin typeface="Trebuchet MS"/>
                <a:cs typeface="Trebuchet MS"/>
              </a:rPr>
              <a:t> </a:t>
            </a:r>
            <a:r>
              <a:rPr sz="4000" spc="-25" dirty="0">
                <a:latin typeface="Trebuchet MS"/>
                <a:cs typeface="Trebuchet MS"/>
              </a:rPr>
              <a:t>by</a:t>
            </a:r>
            <a:endParaRPr sz="4000">
              <a:latin typeface="Trebuchet MS"/>
              <a:cs typeface="Trebuchet MS"/>
            </a:endParaRPr>
          </a:p>
          <a:p>
            <a:pPr marL="6884670" marR="5080" indent="-918210">
              <a:lnSpc>
                <a:spcPct val="97400"/>
              </a:lnSpc>
              <a:spcBef>
                <a:spcPts val="30"/>
              </a:spcBef>
              <a:tabLst>
                <a:tab pos="6908165" algn="l"/>
              </a:tabLst>
            </a:pPr>
            <a:r>
              <a:rPr sz="4100" spc="-2075" dirty="0">
                <a:solidFill>
                  <a:srgbClr val="A58970"/>
                </a:solidFill>
                <a:latin typeface="Trebuchet MS"/>
                <a:cs typeface="Trebuchet MS"/>
              </a:rPr>
              <a:t>”</a:t>
            </a:r>
            <a:r>
              <a:rPr sz="4100" dirty="0">
                <a:solidFill>
                  <a:srgbClr val="A58970"/>
                </a:solidFill>
                <a:latin typeface="Trebuchet MS"/>
                <a:cs typeface="Trebuchet MS"/>
              </a:rPr>
              <a:t>		</a:t>
            </a:r>
            <a:r>
              <a:rPr sz="4100" spc="-210" dirty="0">
                <a:latin typeface="Trebuchet MS"/>
                <a:cs typeface="Trebuchet MS"/>
              </a:rPr>
              <a:t>introducing</a:t>
            </a:r>
            <a:r>
              <a:rPr sz="4100" spc="-15" dirty="0">
                <a:latin typeface="Trebuchet MS"/>
                <a:cs typeface="Trebuchet MS"/>
              </a:rPr>
              <a:t> </a:t>
            </a:r>
            <a:r>
              <a:rPr sz="4100" spc="-275" dirty="0">
                <a:latin typeface="Trebuchet MS"/>
                <a:cs typeface="Trebuchet MS"/>
              </a:rPr>
              <a:t>automation,</a:t>
            </a:r>
            <a:r>
              <a:rPr sz="4100" spc="-65" dirty="0">
                <a:latin typeface="Trebuchet MS"/>
                <a:cs typeface="Trebuchet MS"/>
              </a:rPr>
              <a:t> </a:t>
            </a:r>
            <a:r>
              <a:rPr sz="4100" spc="-285" dirty="0">
                <a:latin typeface="Trebuchet MS"/>
                <a:cs typeface="Trebuchet MS"/>
              </a:rPr>
              <a:t>real-</a:t>
            </a:r>
            <a:r>
              <a:rPr sz="4100" spc="-345" dirty="0">
                <a:latin typeface="Trebuchet MS"/>
                <a:cs typeface="Trebuchet MS"/>
              </a:rPr>
              <a:t>time</a:t>
            </a:r>
            <a:r>
              <a:rPr sz="4100" spc="145" dirty="0">
                <a:latin typeface="Trebuchet MS"/>
                <a:cs typeface="Trebuchet MS"/>
              </a:rPr>
              <a:t> </a:t>
            </a:r>
            <a:r>
              <a:rPr sz="4100" spc="-254" dirty="0">
                <a:latin typeface="Trebuchet MS"/>
                <a:cs typeface="Trebuchet MS"/>
              </a:rPr>
              <a:t>data</a:t>
            </a:r>
            <a:r>
              <a:rPr sz="4100" spc="-220" dirty="0">
                <a:latin typeface="Trebuchet MS"/>
                <a:cs typeface="Trebuchet MS"/>
              </a:rPr>
              <a:t> </a:t>
            </a:r>
            <a:r>
              <a:rPr sz="4100" spc="-270" dirty="0">
                <a:latin typeface="Trebuchet MS"/>
                <a:cs typeface="Trebuchet MS"/>
              </a:rPr>
              <a:t>collection, </a:t>
            </a:r>
            <a:r>
              <a:rPr sz="4050" spc="-229" dirty="0">
                <a:latin typeface="Trebuchet MS"/>
                <a:cs typeface="Trebuchet MS"/>
              </a:rPr>
              <a:t>and</a:t>
            </a:r>
            <a:r>
              <a:rPr sz="4050" spc="-170" dirty="0">
                <a:latin typeface="Trebuchet MS"/>
                <a:cs typeface="Trebuchet MS"/>
              </a:rPr>
              <a:t> </a:t>
            </a:r>
            <a:r>
              <a:rPr sz="4050" spc="-210" dirty="0">
                <a:latin typeface="Trebuchet MS"/>
                <a:cs typeface="Trebuchet MS"/>
              </a:rPr>
              <a:t>smart</a:t>
            </a:r>
            <a:r>
              <a:rPr sz="4050" spc="-75" dirty="0">
                <a:latin typeface="Trebuchet MS"/>
                <a:cs typeface="Trebuchet MS"/>
              </a:rPr>
              <a:t> </a:t>
            </a:r>
            <a:r>
              <a:rPr sz="4050" spc="-195" dirty="0">
                <a:latin typeface="Trebuchet MS"/>
                <a:cs typeface="Trebuchet MS"/>
              </a:rPr>
              <a:t>decision-</a:t>
            </a:r>
            <a:r>
              <a:rPr sz="4050" spc="-220" dirty="0">
                <a:latin typeface="Trebuchet MS"/>
                <a:cs typeface="Trebuchet MS"/>
              </a:rPr>
              <a:t>making.</a:t>
            </a:r>
            <a:r>
              <a:rPr sz="4050" spc="-480" dirty="0">
                <a:latin typeface="Trebuchet MS"/>
                <a:cs typeface="Trebuchet MS"/>
              </a:rPr>
              <a:t> </a:t>
            </a:r>
            <a:r>
              <a:rPr sz="4050" spc="-155" dirty="0">
                <a:latin typeface="Trebuchet MS"/>
                <a:cs typeface="Trebuchet MS"/>
              </a:rPr>
              <a:t>Here's</a:t>
            </a:r>
            <a:r>
              <a:rPr sz="4050" spc="-30" dirty="0">
                <a:latin typeface="Trebuchet MS"/>
                <a:cs typeface="Trebuchet MS"/>
              </a:rPr>
              <a:t> </a:t>
            </a:r>
            <a:r>
              <a:rPr sz="4050" spc="-300" dirty="0">
                <a:latin typeface="Trebuchet MS"/>
                <a:cs typeface="Trebuchet MS"/>
              </a:rPr>
              <a:t>how</a:t>
            </a:r>
            <a:r>
              <a:rPr sz="4050" spc="-15" dirty="0">
                <a:latin typeface="Trebuchet MS"/>
                <a:cs typeface="Trebuchet MS"/>
              </a:rPr>
              <a:t> </a:t>
            </a:r>
            <a:r>
              <a:rPr sz="4050" spc="-285" dirty="0">
                <a:latin typeface="Trebuchet MS"/>
                <a:cs typeface="Trebuchet MS"/>
              </a:rPr>
              <a:t>each</a:t>
            </a:r>
            <a:r>
              <a:rPr sz="4050" dirty="0">
                <a:latin typeface="Trebuchet MS"/>
                <a:cs typeface="Trebuchet MS"/>
              </a:rPr>
              <a:t> </a:t>
            </a:r>
            <a:r>
              <a:rPr sz="4050" spc="-25" dirty="0">
                <a:latin typeface="Trebuchet MS"/>
                <a:cs typeface="Trebuchet MS"/>
              </a:rPr>
              <a:t>of </a:t>
            </a:r>
            <a:r>
              <a:rPr sz="4000" spc="-185" dirty="0">
                <a:latin typeface="Trebuchet MS"/>
                <a:cs typeface="Trebuchet MS"/>
              </a:rPr>
              <a:t>these</a:t>
            </a:r>
            <a:r>
              <a:rPr sz="4000" spc="-240" dirty="0">
                <a:latin typeface="Trebuchet MS"/>
                <a:cs typeface="Trebuchet MS"/>
              </a:rPr>
              <a:t> </a:t>
            </a:r>
            <a:r>
              <a:rPr sz="4000" spc="-155" dirty="0">
                <a:latin typeface="Trebuchet MS"/>
                <a:cs typeface="Trebuchet MS"/>
              </a:rPr>
              <a:t>technologies</a:t>
            </a:r>
            <a:r>
              <a:rPr sz="4000" spc="-60" dirty="0">
                <a:latin typeface="Trebuchet MS"/>
                <a:cs typeface="Trebuchet MS"/>
              </a:rPr>
              <a:t> </a:t>
            </a:r>
            <a:r>
              <a:rPr sz="4000" spc="-95" dirty="0">
                <a:latin typeface="Trebuchet MS"/>
                <a:cs typeface="Trebuchet MS"/>
              </a:rPr>
              <a:t>contributes:</a:t>
            </a:r>
            <a:endParaRPr sz="4000">
              <a:latin typeface="Trebuchet MS"/>
              <a:cs typeface="Trebuchet MS"/>
            </a:endParaRPr>
          </a:p>
          <a:p>
            <a:pPr>
              <a:lnSpc>
                <a:spcPct val="100000"/>
              </a:lnSpc>
              <a:spcBef>
                <a:spcPts val="530"/>
              </a:spcBef>
            </a:pPr>
            <a:endParaRPr sz="4100">
              <a:latin typeface="Trebuchet MS"/>
              <a:cs typeface="Trebuchet MS"/>
            </a:endParaRPr>
          </a:p>
          <a:p>
            <a:pPr marL="416559" indent="-403860">
              <a:lnSpc>
                <a:spcPts val="4440"/>
              </a:lnSpc>
              <a:buChar char="•"/>
              <a:tabLst>
                <a:tab pos="416559" algn="l"/>
              </a:tabLst>
            </a:pPr>
            <a:r>
              <a:rPr sz="3700" spc="-130" dirty="0">
                <a:latin typeface="Trebuchet MS"/>
                <a:cs typeface="Trebuchet MS"/>
              </a:rPr>
              <a:t>Artificial</a:t>
            </a:r>
            <a:r>
              <a:rPr sz="3700" spc="-190" dirty="0">
                <a:latin typeface="Trebuchet MS"/>
                <a:cs typeface="Trebuchet MS"/>
              </a:rPr>
              <a:t> </a:t>
            </a:r>
            <a:r>
              <a:rPr sz="3700" spc="-95" dirty="0">
                <a:latin typeface="Trebuchet MS"/>
                <a:cs typeface="Trebuchet MS"/>
              </a:rPr>
              <a:t>Ictelligence</a:t>
            </a:r>
            <a:r>
              <a:rPr sz="3700" spc="-75" dirty="0">
                <a:latin typeface="Trebuchet MS"/>
                <a:cs typeface="Trebuchet MS"/>
              </a:rPr>
              <a:t> </a:t>
            </a:r>
            <a:r>
              <a:rPr sz="3700" spc="-20" dirty="0">
                <a:latin typeface="Trebuchet MS"/>
                <a:cs typeface="Trebuchet MS"/>
              </a:rPr>
              <a:t>(AI)</a:t>
            </a:r>
            <a:endParaRPr sz="3700">
              <a:latin typeface="Trebuchet MS"/>
              <a:cs typeface="Trebuchet MS"/>
            </a:endParaRPr>
          </a:p>
          <a:p>
            <a:pPr marL="411480" indent="-398780">
              <a:lnSpc>
                <a:spcPts val="4425"/>
              </a:lnSpc>
              <a:buChar char="•"/>
              <a:tabLst>
                <a:tab pos="411480" algn="l"/>
              </a:tabLst>
            </a:pPr>
            <a:r>
              <a:rPr sz="3700" spc="-100" dirty="0">
                <a:latin typeface="Trebuchet MS"/>
                <a:cs typeface="Trebuchet MS"/>
              </a:rPr>
              <a:t>Internet</a:t>
            </a:r>
            <a:r>
              <a:rPr sz="3700" spc="-65" dirty="0">
                <a:latin typeface="Trebuchet MS"/>
                <a:cs typeface="Trebuchet MS"/>
              </a:rPr>
              <a:t> </a:t>
            </a:r>
            <a:r>
              <a:rPr sz="3700" spc="-110" dirty="0">
                <a:latin typeface="Trebuchet MS"/>
                <a:cs typeface="Trebuchet MS"/>
              </a:rPr>
              <a:t>of</a:t>
            </a:r>
            <a:r>
              <a:rPr sz="3700" spc="-285" dirty="0">
                <a:latin typeface="Trebuchet MS"/>
                <a:cs typeface="Trebuchet MS"/>
              </a:rPr>
              <a:t> </a:t>
            </a:r>
            <a:r>
              <a:rPr sz="3700" spc="-120" dirty="0">
                <a:latin typeface="Trebuchet MS"/>
                <a:cs typeface="Trebuchet MS"/>
              </a:rPr>
              <a:t>Things</a:t>
            </a:r>
            <a:r>
              <a:rPr sz="3700" spc="-350" dirty="0">
                <a:latin typeface="Trebuchet MS"/>
                <a:cs typeface="Trebuchet MS"/>
              </a:rPr>
              <a:t> </a:t>
            </a:r>
            <a:r>
              <a:rPr sz="3700" spc="-10" dirty="0">
                <a:latin typeface="Trebuchet MS"/>
                <a:cs typeface="Trebuchet MS"/>
              </a:rPr>
              <a:t>(IoT)</a:t>
            </a:r>
            <a:endParaRPr sz="3700">
              <a:latin typeface="Trebuchet MS"/>
              <a:cs typeface="Trebuchet MS"/>
            </a:endParaRPr>
          </a:p>
          <a:p>
            <a:pPr marL="417195" indent="-404495">
              <a:lnSpc>
                <a:spcPts val="4425"/>
              </a:lnSpc>
              <a:buChar char="•"/>
              <a:tabLst>
                <a:tab pos="417195" algn="l"/>
              </a:tabLst>
            </a:pPr>
            <a:r>
              <a:rPr sz="3700" spc="-150" dirty="0">
                <a:latin typeface="Trebuchet MS"/>
                <a:cs typeface="Trebuchet MS"/>
              </a:rPr>
              <a:t>Cameras</a:t>
            </a:r>
            <a:r>
              <a:rPr sz="3700" spc="-135" dirty="0">
                <a:latin typeface="Trebuchet MS"/>
                <a:cs typeface="Trebuchet MS"/>
              </a:rPr>
              <a:t> </a:t>
            </a:r>
            <a:r>
              <a:rPr sz="3700" spc="-90" dirty="0">
                <a:latin typeface="Trebuchet MS"/>
                <a:cs typeface="Trebuchet MS"/>
              </a:rPr>
              <a:t>(Computer</a:t>
            </a:r>
            <a:r>
              <a:rPr sz="3700" spc="-105" dirty="0">
                <a:latin typeface="Trebuchet MS"/>
                <a:cs typeface="Trebuchet MS"/>
              </a:rPr>
              <a:t> </a:t>
            </a:r>
            <a:r>
              <a:rPr sz="3700" spc="-10" dirty="0">
                <a:latin typeface="Trebuchet MS"/>
                <a:cs typeface="Trebuchet MS"/>
              </a:rPr>
              <a:t>vision)</a:t>
            </a:r>
            <a:endParaRPr sz="3700">
              <a:latin typeface="Trebuchet MS"/>
              <a:cs typeface="Trebuchet MS"/>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524255" y="790722"/>
            <a:ext cx="8513445" cy="0"/>
          </a:xfrm>
          <a:custGeom>
            <a:avLst/>
            <a:gdLst/>
            <a:ahLst/>
            <a:cxnLst/>
            <a:rect l="l" t="t" r="r" b="b"/>
            <a:pathLst>
              <a:path w="8513445">
                <a:moveTo>
                  <a:pt x="0" y="0"/>
                </a:moveTo>
                <a:lnTo>
                  <a:pt x="8513064" y="0"/>
                </a:lnTo>
              </a:path>
            </a:pathLst>
          </a:custGeom>
          <a:ln w="27423">
            <a:solidFill>
              <a:srgbClr val="0F4460"/>
            </a:solidFill>
          </a:ln>
        </p:spPr>
        <p:txBody>
          <a:bodyPr wrap="square" lIns="0" tIns="0" rIns="0" bIns="0" rtlCol="0"/>
          <a:lstStyle/>
          <a:p>
            <a:endParaRPr/>
          </a:p>
        </p:txBody>
      </p:sp>
      <p:pic>
        <p:nvPicPr>
          <p:cNvPr id="3" name="object 3"/>
          <p:cNvPicPr/>
          <p:nvPr/>
        </p:nvPicPr>
        <p:blipFill>
          <a:blip r:embed="rId2" cstate="print"/>
          <a:stretch>
            <a:fillRect/>
          </a:stretch>
        </p:blipFill>
        <p:spPr>
          <a:xfrm>
            <a:off x="13947647" y="6660954"/>
            <a:ext cx="1011936" cy="2114685"/>
          </a:xfrm>
          <a:prstGeom prst="rect">
            <a:avLst/>
          </a:prstGeom>
        </p:spPr>
      </p:pic>
      <p:pic>
        <p:nvPicPr>
          <p:cNvPr id="4" name="object 4"/>
          <p:cNvPicPr/>
          <p:nvPr/>
        </p:nvPicPr>
        <p:blipFill>
          <a:blip r:embed="rId3" cstate="print"/>
          <a:stretch>
            <a:fillRect/>
          </a:stretch>
        </p:blipFill>
        <p:spPr>
          <a:xfrm>
            <a:off x="12015216" y="6624388"/>
            <a:ext cx="1859279" cy="2139062"/>
          </a:xfrm>
          <a:prstGeom prst="rect">
            <a:avLst/>
          </a:prstGeom>
        </p:spPr>
      </p:pic>
      <p:pic>
        <p:nvPicPr>
          <p:cNvPr id="5" name="object 5"/>
          <p:cNvPicPr/>
          <p:nvPr/>
        </p:nvPicPr>
        <p:blipFill>
          <a:blip r:embed="rId4" cstate="print"/>
          <a:stretch>
            <a:fillRect/>
          </a:stretch>
        </p:blipFill>
        <p:spPr>
          <a:xfrm>
            <a:off x="15544800" y="7221619"/>
            <a:ext cx="707136" cy="1249309"/>
          </a:xfrm>
          <a:prstGeom prst="rect">
            <a:avLst/>
          </a:prstGeom>
        </p:spPr>
      </p:pic>
      <p:pic>
        <p:nvPicPr>
          <p:cNvPr id="6" name="object 6"/>
          <p:cNvPicPr/>
          <p:nvPr/>
        </p:nvPicPr>
        <p:blipFill>
          <a:blip r:embed="rId5" cstate="print"/>
          <a:stretch>
            <a:fillRect/>
          </a:stretch>
        </p:blipFill>
        <p:spPr>
          <a:xfrm>
            <a:off x="8461247" y="6977852"/>
            <a:ext cx="865631" cy="1462606"/>
          </a:xfrm>
          <a:prstGeom prst="rect">
            <a:avLst/>
          </a:prstGeom>
        </p:spPr>
      </p:pic>
      <p:pic>
        <p:nvPicPr>
          <p:cNvPr id="7" name="object 7"/>
          <p:cNvPicPr/>
          <p:nvPr/>
        </p:nvPicPr>
        <p:blipFill>
          <a:blip r:embed="rId6" cstate="print"/>
          <a:stretch>
            <a:fillRect/>
          </a:stretch>
        </p:blipFill>
        <p:spPr>
          <a:xfrm>
            <a:off x="16343376" y="6795027"/>
            <a:ext cx="1859280" cy="1249309"/>
          </a:xfrm>
          <a:prstGeom prst="rect">
            <a:avLst/>
          </a:prstGeom>
        </p:spPr>
      </p:pic>
      <p:pic>
        <p:nvPicPr>
          <p:cNvPr id="8" name="object 8"/>
          <p:cNvPicPr/>
          <p:nvPr/>
        </p:nvPicPr>
        <p:blipFill>
          <a:blip r:embed="rId7" cstate="print"/>
          <a:stretch>
            <a:fillRect/>
          </a:stretch>
        </p:blipFill>
        <p:spPr>
          <a:xfrm>
            <a:off x="8784335" y="6447657"/>
            <a:ext cx="7138416" cy="518006"/>
          </a:xfrm>
          <a:prstGeom prst="rect">
            <a:avLst/>
          </a:prstGeom>
        </p:spPr>
      </p:pic>
      <p:pic>
        <p:nvPicPr>
          <p:cNvPr id="9" name="object 9"/>
          <p:cNvPicPr/>
          <p:nvPr/>
        </p:nvPicPr>
        <p:blipFill>
          <a:blip r:embed="rId8" cstate="print"/>
          <a:stretch>
            <a:fillRect/>
          </a:stretch>
        </p:blipFill>
        <p:spPr>
          <a:xfrm>
            <a:off x="9540240" y="7471482"/>
            <a:ext cx="8004048" cy="1005542"/>
          </a:xfrm>
          <a:prstGeom prst="rect">
            <a:avLst/>
          </a:prstGeom>
        </p:spPr>
      </p:pic>
      <p:sp>
        <p:nvSpPr>
          <p:cNvPr id="10" name="object 10"/>
          <p:cNvSpPr txBox="1">
            <a:spLocks noGrp="1"/>
          </p:cNvSpPr>
          <p:nvPr>
            <p:ph type="title"/>
          </p:nvPr>
        </p:nvSpPr>
        <p:spPr>
          <a:xfrm>
            <a:off x="933046" y="928852"/>
            <a:ext cx="17265015" cy="756920"/>
          </a:xfrm>
          <a:prstGeom prst="rect">
            <a:avLst/>
          </a:prstGeom>
        </p:spPr>
        <p:txBody>
          <a:bodyPr vert="horz" wrap="square" lIns="0" tIns="12065" rIns="0" bIns="0" rtlCol="0">
            <a:spAutoFit/>
          </a:bodyPr>
          <a:lstStyle/>
          <a:p>
            <a:pPr marL="12700">
              <a:lnSpc>
                <a:spcPct val="100000"/>
              </a:lnSpc>
              <a:spcBef>
                <a:spcPts val="95"/>
              </a:spcBef>
            </a:pPr>
            <a:r>
              <a:rPr sz="4800" spc="-130" dirty="0"/>
              <a:t>the</a:t>
            </a:r>
            <a:r>
              <a:rPr sz="4800" spc="-260" dirty="0"/>
              <a:t> </a:t>
            </a:r>
            <a:r>
              <a:rPr sz="4800" spc="-105" dirty="0"/>
              <a:t>potential</a:t>
            </a:r>
            <a:r>
              <a:rPr sz="4800" spc="-260" dirty="0"/>
              <a:t> </a:t>
            </a:r>
            <a:r>
              <a:rPr sz="4800" spc="-75" dirty="0"/>
              <a:t>of</a:t>
            </a:r>
            <a:r>
              <a:rPr sz="4800" spc="-385" dirty="0"/>
              <a:t> </a:t>
            </a:r>
            <a:r>
              <a:rPr sz="4800" spc="-114" dirty="0"/>
              <a:t>Al-</a:t>
            </a:r>
            <a:r>
              <a:rPr sz="4800" spc="-100" dirty="0"/>
              <a:t>driven</a:t>
            </a:r>
            <a:r>
              <a:rPr sz="4800" spc="-260" dirty="0"/>
              <a:t> </a:t>
            </a:r>
            <a:r>
              <a:rPr sz="4800" dirty="0"/>
              <a:t>food</a:t>
            </a:r>
            <a:r>
              <a:rPr sz="4800" spc="-360" dirty="0"/>
              <a:t> </a:t>
            </a:r>
            <a:r>
              <a:rPr sz="4800" spc="-185" dirty="0"/>
              <a:t>waste</a:t>
            </a:r>
            <a:r>
              <a:rPr sz="4800" spc="-200" dirty="0"/>
              <a:t> </a:t>
            </a:r>
            <a:r>
              <a:rPr sz="4800" spc="-155" dirty="0"/>
              <a:t>management</a:t>
            </a:r>
            <a:r>
              <a:rPr sz="4800" spc="-60" dirty="0"/>
              <a:t> </a:t>
            </a:r>
            <a:r>
              <a:rPr sz="4800" spc="-95" dirty="0"/>
              <a:t>strategies</a:t>
            </a:r>
            <a:r>
              <a:rPr sz="4800" spc="-110" dirty="0"/>
              <a:t> </a:t>
            </a:r>
            <a:r>
              <a:rPr sz="4800" spc="-20" dirty="0"/>
              <a:t>used</a:t>
            </a:r>
            <a:endParaRPr sz="4800"/>
          </a:p>
        </p:txBody>
      </p:sp>
      <p:sp>
        <p:nvSpPr>
          <p:cNvPr id="11" name="object 11"/>
          <p:cNvSpPr txBox="1"/>
          <p:nvPr/>
        </p:nvSpPr>
        <p:spPr>
          <a:xfrm>
            <a:off x="944532" y="1535373"/>
            <a:ext cx="16422369" cy="3815715"/>
          </a:xfrm>
          <a:prstGeom prst="rect">
            <a:avLst/>
          </a:prstGeom>
        </p:spPr>
        <p:txBody>
          <a:bodyPr vert="horz" wrap="square" lIns="0" tIns="161925" rIns="0" bIns="0" rtlCol="0">
            <a:spAutoFit/>
          </a:bodyPr>
          <a:lstStyle/>
          <a:p>
            <a:pPr marL="25400">
              <a:lnSpc>
                <a:spcPct val="100000"/>
              </a:lnSpc>
              <a:spcBef>
                <a:spcPts val="1275"/>
              </a:spcBef>
            </a:pPr>
            <a:r>
              <a:rPr sz="4700" spc="-90" dirty="0">
                <a:latin typeface="Trebuchet MS"/>
                <a:cs typeface="Trebuchet MS"/>
              </a:rPr>
              <a:t>in</a:t>
            </a:r>
            <a:r>
              <a:rPr sz="4700" spc="-509" dirty="0">
                <a:latin typeface="Trebuchet MS"/>
                <a:cs typeface="Trebuchet MS"/>
              </a:rPr>
              <a:t> </a:t>
            </a:r>
            <a:r>
              <a:rPr sz="4700" spc="-20" dirty="0">
                <a:latin typeface="Trebuchet MS"/>
                <a:cs typeface="Trebuchet MS"/>
              </a:rPr>
              <a:t>the</a:t>
            </a:r>
            <a:r>
              <a:rPr sz="4700" spc="-335" dirty="0">
                <a:latin typeface="Trebuchet MS"/>
                <a:cs typeface="Trebuchet MS"/>
              </a:rPr>
              <a:t> </a:t>
            </a:r>
            <a:r>
              <a:rPr sz="4700" spc="-20" dirty="0">
                <a:latin typeface="Trebuchet MS"/>
                <a:cs typeface="Trebuchet MS"/>
              </a:rPr>
              <a:t>hospitality</a:t>
            </a:r>
            <a:r>
              <a:rPr sz="4700" spc="-335" dirty="0">
                <a:latin typeface="Trebuchet MS"/>
                <a:cs typeface="Trebuchet MS"/>
              </a:rPr>
              <a:t> </a:t>
            </a:r>
            <a:r>
              <a:rPr sz="4700" spc="-10" dirty="0">
                <a:latin typeface="Trebuchet MS"/>
                <a:cs typeface="Trebuchet MS"/>
              </a:rPr>
              <a:t>industry</a:t>
            </a:r>
            <a:r>
              <a:rPr sz="4700" spc="-340" dirty="0">
                <a:latin typeface="Trebuchet MS"/>
                <a:cs typeface="Trebuchet MS"/>
              </a:rPr>
              <a:t> </a:t>
            </a:r>
            <a:r>
              <a:rPr sz="4700" spc="-50" dirty="0">
                <a:latin typeface="Trebuchet MS"/>
                <a:cs typeface="Trebuchet MS"/>
              </a:rPr>
              <a:t>for</a:t>
            </a:r>
            <a:r>
              <a:rPr sz="4700" spc="-305" dirty="0">
                <a:latin typeface="Trebuchet MS"/>
                <a:cs typeface="Trebuchet MS"/>
              </a:rPr>
              <a:t> </a:t>
            </a:r>
            <a:r>
              <a:rPr sz="4700" spc="-35" dirty="0">
                <a:latin typeface="Trebuchet MS"/>
                <a:cs typeface="Trebuchet MS"/>
              </a:rPr>
              <a:t>application</a:t>
            </a:r>
            <a:r>
              <a:rPr sz="4700" spc="-225" dirty="0">
                <a:latin typeface="Trebuchet MS"/>
                <a:cs typeface="Trebuchet MS"/>
              </a:rPr>
              <a:t> </a:t>
            </a:r>
            <a:r>
              <a:rPr sz="4700" spc="-100" dirty="0">
                <a:latin typeface="Trebuchet MS"/>
                <a:cs typeface="Trebuchet MS"/>
              </a:rPr>
              <a:t>in</a:t>
            </a:r>
            <a:r>
              <a:rPr sz="4700" spc="-310" dirty="0">
                <a:latin typeface="Trebuchet MS"/>
                <a:cs typeface="Trebuchet MS"/>
              </a:rPr>
              <a:t> </a:t>
            </a:r>
            <a:r>
              <a:rPr sz="4700" dirty="0">
                <a:latin typeface="Trebuchet MS"/>
                <a:cs typeface="Trebuchet MS"/>
              </a:rPr>
              <a:t>househo\d</a:t>
            </a:r>
            <a:r>
              <a:rPr sz="4700" spc="-215" dirty="0">
                <a:latin typeface="Trebuchet MS"/>
                <a:cs typeface="Trebuchet MS"/>
              </a:rPr>
              <a:t> </a:t>
            </a:r>
            <a:r>
              <a:rPr sz="4700" spc="-10" dirty="0">
                <a:latin typeface="Trebuchet MS"/>
                <a:cs typeface="Trebuchet MS"/>
              </a:rPr>
              <a:t>settings</a:t>
            </a:r>
            <a:endParaRPr sz="4700">
              <a:latin typeface="Trebuchet MS"/>
              <a:cs typeface="Trebuchet MS"/>
            </a:endParaRPr>
          </a:p>
          <a:p>
            <a:pPr marL="12700" marR="365760" indent="13970">
              <a:lnSpc>
                <a:spcPct val="99800"/>
              </a:lnSpc>
              <a:spcBef>
                <a:spcPts val="935"/>
              </a:spcBef>
            </a:pPr>
            <a:r>
              <a:rPr sz="3700" spc="-195" dirty="0">
                <a:latin typeface="Trebuchet MS"/>
                <a:cs typeface="Trebuchet MS"/>
              </a:rPr>
              <a:t>This</a:t>
            </a:r>
            <a:r>
              <a:rPr sz="3700" spc="-140" dirty="0">
                <a:latin typeface="Trebuchet MS"/>
                <a:cs typeface="Trebuchet MS"/>
              </a:rPr>
              <a:t> </a:t>
            </a:r>
            <a:r>
              <a:rPr sz="3700" spc="-60" dirty="0">
                <a:latin typeface="Trebuchet MS"/>
                <a:cs typeface="Trebuchet MS"/>
              </a:rPr>
              <a:t>study</a:t>
            </a:r>
            <a:r>
              <a:rPr sz="3700" spc="-220" dirty="0">
                <a:latin typeface="Trebuchet MS"/>
                <a:cs typeface="Trebuchet MS"/>
              </a:rPr>
              <a:t> </a:t>
            </a:r>
            <a:r>
              <a:rPr sz="3700" spc="-150" dirty="0">
                <a:latin typeface="Trebuchet MS"/>
                <a:cs typeface="Trebuchet MS"/>
              </a:rPr>
              <a:t>explores</a:t>
            </a:r>
            <a:r>
              <a:rPr sz="3700" spc="-85" dirty="0">
                <a:latin typeface="Trebuchet MS"/>
                <a:cs typeface="Trebuchet MS"/>
              </a:rPr>
              <a:t> </a:t>
            </a:r>
            <a:r>
              <a:rPr sz="3700" spc="-155" dirty="0">
                <a:latin typeface="Trebuchet MS"/>
                <a:cs typeface="Trebuchet MS"/>
              </a:rPr>
              <a:t>the</a:t>
            </a:r>
            <a:r>
              <a:rPr sz="3700" spc="-140" dirty="0">
                <a:latin typeface="Trebuchet MS"/>
                <a:cs typeface="Trebuchet MS"/>
              </a:rPr>
              <a:t> </a:t>
            </a:r>
            <a:r>
              <a:rPr sz="3700" spc="-155" dirty="0">
                <a:latin typeface="Trebuchet MS"/>
                <a:cs typeface="Trebuchet MS"/>
              </a:rPr>
              <a:t>potential</a:t>
            </a:r>
            <a:r>
              <a:rPr sz="3700" spc="-120" dirty="0">
                <a:latin typeface="Trebuchet MS"/>
                <a:cs typeface="Trebuchet MS"/>
              </a:rPr>
              <a:t> </a:t>
            </a:r>
            <a:r>
              <a:rPr sz="3700" spc="-125" dirty="0">
                <a:latin typeface="Trebuchet MS"/>
                <a:cs typeface="Trebuchet MS"/>
              </a:rPr>
              <a:t>for</a:t>
            </a:r>
            <a:r>
              <a:rPr sz="3700" spc="-220" dirty="0">
                <a:latin typeface="Trebuchet MS"/>
                <a:cs typeface="Trebuchet MS"/>
              </a:rPr>
              <a:t> </a:t>
            </a:r>
            <a:r>
              <a:rPr sz="3700" spc="-135" dirty="0">
                <a:latin typeface="Trebuchet MS"/>
                <a:cs typeface="Trebuchet MS"/>
              </a:rPr>
              <a:t>adapting</a:t>
            </a:r>
            <a:r>
              <a:rPr sz="3700" spc="-75" dirty="0">
                <a:latin typeface="Trebuchet MS"/>
                <a:cs typeface="Trebuchet MS"/>
              </a:rPr>
              <a:t> </a:t>
            </a:r>
            <a:r>
              <a:rPr sz="3700" spc="-135" dirty="0">
                <a:latin typeface="Trebuchet MS"/>
                <a:cs typeface="Trebuchet MS"/>
              </a:rPr>
              <a:t>Al-</a:t>
            </a:r>
            <a:r>
              <a:rPr sz="3700" spc="-145" dirty="0">
                <a:latin typeface="Trebuchet MS"/>
                <a:cs typeface="Trebuchet MS"/>
              </a:rPr>
              <a:t>driven</a:t>
            </a:r>
            <a:r>
              <a:rPr sz="3700" spc="-130" dirty="0">
                <a:latin typeface="Trebuchet MS"/>
                <a:cs typeface="Trebuchet MS"/>
              </a:rPr>
              <a:t> </a:t>
            </a:r>
            <a:r>
              <a:rPr sz="3700" spc="-40" dirty="0">
                <a:latin typeface="Trebuchet MS"/>
                <a:cs typeface="Trebuchet MS"/>
              </a:rPr>
              <a:t>food</a:t>
            </a:r>
            <a:r>
              <a:rPr sz="3700" spc="-125" dirty="0">
                <a:latin typeface="Trebuchet MS"/>
                <a:cs typeface="Trebuchet MS"/>
              </a:rPr>
              <a:t> </a:t>
            </a:r>
            <a:r>
              <a:rPr sz="3700" spc="-180" dirty="0">
                <a:latin typeface="Trebuchet MS"/>
                <a:cs typeface="Trebuchet MS"/>
              </a:rPr>
              <a:t>waste</a:t>
            </a:r>
            <a:r>
              <a:rPr sz="3700" spc="-75" dirty="0">
                <a:latin typeface="Trebuchet MS"/>
                <a:cs typeface="Trebuchet MS"/>
              </a:rPr>
              <a:t> </a:t>
            </a:r>
            <a:r>
              <a:rPr sz="3700" spc="-60" dirty="0">
                <a:latin typeface="Trebuchet MS"/>
                <a:cs typeface="Trebuchet MS"/>
              </a:rPr>
              <a:t>management </a:t>
            </a:r>
            <a:r>
              <a:rPr sz="3650" spc="-114" dirty="0">
                <a:latin typeface="Trebuchet MS"/>
                <a:cs typeface="Trebuchet MS"/>
              </a:rPr>
              <a:t>strategies</a:t>
            </a:r>
            <a:r>
              <a:rPr sz="3650" spc="-160" dirty="0">
                <a:latin typeface="Trebuchet MS"/>
                <a:cs typeface="Trebuchet MS"/>
              </a:rPr>
              <a:t> </a:t>
            </a:r>
            <a:r>
              <a:rPr sz="3650" spc="-110" dirty="0">
                <a:latin typeface="Trebuchet MS"/>
                <a:cs typeface="Trebuchet MS"/>
              </a:rPr>
              <a:t>from</a:t>
            </a:r>
            <a:r>
              <a:rPr sz="3650" spc="-240" dirty="0">
                <a:latin typeface="Trebuchet MS"/>
                <a:cs typeface="Trebuchet MS"/>
              </a:rPr>
              <a:t> </a:t>
            </a:r>
            <a:r>
              <a:rPr sz="3650" spc="-140" dirty="0">
                <a:latin typeface="Trebuchet MS"/>
                <a:cs typeface="Trebuchet MS"/>
              </a:rPr>
              <a:t>the</a:t>
            </a:r>
            <a:r>
              <a:rPr sz="3650" spc="-135" dirty="0">
                <a:latin typeface="Trebuchet MS"/>
                <a:cs typeface="Trebuchet MS"/>
              </a:rPr>
              <a:t> </a:t>
            </a:r>
            <a:r>
              <a:rPr sz="3650" spc="-95" dirty="0">
                <a:latin typeface="Trebuchet MS"/>
                <a:cs typeface="Trebuchet MS"/>
              </a:rPr>
              <a:t>hospitality</a:t>
            </a:r>
            <a:r>
              <a:rPr sz="3650" spc="-180" dirty="0">
                <a:latin typeface="Trebuchet MS"/>
                <a:cs typeface="Trebuchet MS"/>
              </a:rPr>
              <a:t> </a:t>
            </a:r>
            <a:r>
              <a:rPr sz="3650" spc="-105" dirty="0">
                <a:latin typeface="Trebuchet MS"/>
                <a:cs typeface="Trebuchet MS"/>
              </a:rPr>
              <a:t>industry</a:t>
            </a:r>
            <a:r>
              <a:rPr sz="3650" spc="-145" dirty="0">
                <a:latin typeface="Trebuchet MS"/>
                <a:cs typeface="Trebuchet MS"/>
              </a:rPr>
              <a:t> </a:t>
            </a:r>
            <a:r>
              <a:rPr sz="3650" spc="-90" dirty="0">
                <a:latin typeface="Trebuchet MS"/>
                <a:cs typeface="Trebuchet MS"/>
              </a:rPr>
              <a:t>for</a:t>
            </a:r>
            <a:r>
              <a:rPr sz="3650" spc="-185" dirty="0">
                <a:latin typeface="Trebuchet MS"/>
                <a:cs typeface="Trebuchet MS"/>
              </a:rPr>
              <a:t> </a:t>
            </a:r>
            <a:r>
              <a:rPr sz="3650" spc="-114" dirty="0">
                <a:latin typeface="Trebuchet MS"/>
                <a:cs typeface="Trebuchet MS"/>
              </a:rPr>
              <a:t>application</a:t>
            </a:r>
            <a:r>
              <a:rPr sz="3650" spc="50" dirty="0">
                <a:latin typeface="Trebuchet MS"/>
                <a:cs typeface="Trebuchet MS"/>
              </a:rPr>
              <a:t> </a:t>
            </a:r>
            <a:r>
              <a:rPr sz="3650" spc="-254" dirty="0">
                <a:latin typeface="Trebuchet MS"/>
                <a:cs typeface="Trebuchet MS"/>
              </a:rPr>
              <a:t>in</a:t>
            </a:r>
            <a:r>
              <a:rPr sz="3650" spc="-130" dirty="0">
                <a:latin typeface="Trebuchet MS"/>
                <a:cs typeface="Trebuchet MS"/>
              </a:rPr>
              <a:t> </a:t>
            </a:r>
            <a:r>
              <a:rPr sz="3650" spc="-55" dirty="0">
                <a:latin typeface="Trebuchet MS"/>
                <a:cs typeface="Trebuchet MS"/>
              </a:rPr>
              <a:t>household</a:t>
            </a:r>
            <a:r>
              <a:rPr sz="3650" spc="-110" dirty="0">
                <a:latin typeface="Trebuchet MS"/>
                <a:cs typeface="Trebuchet MS"/>
              </a:rPr>
              <a:t> </a:t>
            </a:r>
            <a:r>
              <a:rPr sz="3650" spc="-150" dirty="0">
                <a:latin typeface="Trebuchet MS"/>
                <a:cs typeface="Trebuchet MS"/>
              </a:rPr>
              <a:t>settings.</a:t>
            </a:r>
            <a:r>
              <a:rPr sz="3650" spc="-125" dirty="0">
                <a:latin typeface="Trebuchet MS"/>
                <a:cs typeface="Trebuchet MS"/>
              </a:rPr>
              <a:t> </a:t>
            </a:r>
            <a:r>
              <a:rPr sz="3650" spc="-25" dirty="0">
                <a:latin typeface="Trebuchet MS"/>
                <a:cs typeface="Trebuchet MS"/>
              </a:rPr>
              <a:t>The </a:t>
            </a:r>
            <a:r>
              <a:rPr sz="3750" spc="-145" dirty="0">
                <a:latin typeface="Trebuchet MS"/>
                <a:cs typeface="Trebuchet MS"/>
              </a:rPr>
              <a:t>hospitality</a:t>
            </a:r>
            <a:r>
              <a:rPr sz="3750" spc="-135" dirty="0">
                <a:latin typeface="Trebuchet MS"/>
                <a:cs typeface="Trebuchet MS"/>
              </a:rPr>
              <a:t> </a:t>
            </a:r>
            <a:r>
              <a:rPr sz="3750" spc="-190" dirty="0">
                <a:latin typeface="Trebuchet MS"/>
                <a:cs typeface="Trebuchet MS"/>
              </a:rPr>
              <a:t>industry,</a:t>
            </a:r>
            <a:r>
              <a:rPr sz="3750" spc="-90" dirty="0">
                <a:latin typeface="Trebuchet MS"/>
                <a:cs typeface="Trebuchet MS"/>
              </a:rPr>
              <a:t> </a:t>
            </a:r>
            <a:r>
              <a:rPr sz="3750" spc="-185" dirty="0">
                <a:latin typeface="Trebuchet MS"/>
                <a:cs typeface="Trebuchet MS"/>
              </a:rPr>
              <a:t>particularly</a:t>
            </a:r>
            <a:r>
              <a:rPr sz="3750" spc="30" dirty="0">
                <a:latin typeface="Trebuchet MS"/>
                <a:cs typeface="Trebuchet MS"/>
              </a:rPr>
              <a:t> </a:t>
            </a:r>
            <a:r>
              <a:rPr sz="3750" spc="-135" dirty="0">
                <a:latin typeface="Trebuchet MS"/>
                <a:cs typeface="Trebuchet MS"/>
              </a:rPr>
              <a:t>hotels</a:t>
            </a:r>
            <a:r>
              <a:rPr sz="3750" spc="-150" dirty="0">
                <a:latin typeface="Trebuchet MS"/>
                <a:cs typeface="Trebuchet MS"/>
              </a:rPr>
              <a:t> </a:t>
            </a:r>
            <a:r>
              <a:rPr sz="3750" spc="-195" dirty="0">
                <a:latin typeface="Trebuchet MS"/>
                <a:cs typeface="Trebuchet MS"/>
              </a:rPr>
              <a:t>and</a:t>
            </a:r>
            <a:r>
              <a:rPr sz="3750" spc="-155" dirty="0">
                <a:latin typeface="Trebuchet MS"/>
                <a:cs typeface="Trebuchet MS"/>
              </a:rPr>
              <a:t> </a:t>
            </a:r>
            <a:r>
              <a:rPr sz="3750" spc="-190" dirty="0">
                <a:latin typeface="Trebuchet MS"/>
                <a:cs typeface="Trebuchet MS"/>
              </a:rPr>
              <a:t>restaurants,</a:t>
            </a:r>
            <a:r>
              <a:rPr sz="3750" spc="-90" dirty="0">
                <a:latin typeface="Trebuchet MS"/>
                <a:cs typeface="Trebuchet MS"/>
              </a:rPr>
              <a:t> </a:t>
            </a:r>
            <a:r>
              <a:rPr sz="3750" spc="-130" dirty="0">
                <a:latin typeface="Trebuchet MS"/>
                <a:cs typeface="Trebuchet MS"/>
              </a:rPr>
              <a:t>has</a:t>
            </a:r>
            <a:r>
              <a:rPr sz="3750" spc="-155" dirty="0">
                <a:latin typeface="Trebuchet MS"/>
                <a:cs typeface="Trebuchet MS"/>
              </a:rPr>
              <a:t> </a:t>
            </a:r>
            <a:r>
              <a:rPr sz="3750" spc="-204" dirty="0">
                <a:latin typeface="Trebuchet MS"/>
                <a:cs typeface="Trebuchet MS"/>
              </a:rPr>
              <a:t>implemented</a:t>
            </a:r>
            <a:r>
              <a:rPr sz="3750" spc="120" dirty="0">
                <a:latin typeface="Trebuchet MS"/>
                <a:cs typeface="Trebuchet MS"/>
              </a:rPr>
              <a:t> </a:t>
            </a:r>
            <a:r>
              <a:rPr sz="3750" spc="-25" dirty="0">
                <a:latin typeface="Trebuchet MS"/>
                <a:cs typeface="Trebuchet MS"/>
              </a:rPr>
              <a:t>AI </a:t>
            </a:r>
            <a:r>
              <a:rPr sz="3650" spc="-95" dirty="0">
                <a:latin typeface="Trebuchet MS"/>
                <a:cs typeface="Trebuchet MS"/>
              </a:rPr>
              <a:t>technologies</a:t>
            </a:r>
            <a:r>
              <a:rPr sz="3650" spc="-180" dirty="0">
                <a:latin typeface="Trebuchet MS"/>
                <a:cs typeface="Trebuchet MS"/>
              </a:rPr>
              <a:t> </a:t>
            </a:r>
            <a:r>
              <a:rPr sz="3650" spc="-75" dirty="0">
                <a:latin typeface="Trebuchet MS"/>
                <a:cs typeface="Trebuchet MS"/>
              </a:rPr>
              <a:t>through</a:t>
            </a:r>
            <a:r>
              <a:rPr sz="3650" spc="-175" dirty="0">
                <a:latin typeface="Trebuchet MS"/>
                <a:cs typeface="Trebuchet MS"/>
              </a:rPr>
              <a:t> </a:t>
            </a:r>
            <a:r>
              <a:rPr sz="3650" spc="-75" dirty="0">
                <a:latin typeface="Trebuchet MS"/>
                <a:cs typeface="Trebuchet MS"/>
              </a:rPr>
              <a:t>companies</a:t>
            </a:r>
            <a:r>
              <a:rPr sz="3650" spc="20" dirty="0">
                <a:latin typeface="Trebuchet MS"/>
                <a:cs typeface="Trebuchet MS"/>
              </a:rPr>
              <a:t> </a:t>
            </a:r>
            <a:r>
              <a:rPr sz="3650" spc="-250" dirty="0">
                <a:latin typeface="Trebuchet MS"/>
                <a:cs typeface="Trebuchet MS"/>
              </a:rPr>
              <a:t>like</a:t>
            </a:r>
            <a:r>
              <a:rPr sz="3650" spc="-50" dirty="0">
                <a:latin typeface="Trebuchet MS"/>
                <a:cs typeface="Trebuchet MS"/>
              </a:rPr>
              <a:t> </a:t>
            </a:r>
            <a:r>
              <a:rPr sz="3650" spc="-165" dirty="0">
                <a:latin typeface="Trebuchet MS"/>
                <a:cs typeface="Trebuchet MS"/>
              </a:rPr>
              <a:t>Leanpath,</a:t>
            </a:r>
            <a:r>
              <a:rPr sz="3650" spc="-100" dirty="0">
                <a:latin typeface="Trebuchet MS"/>
                <a:cs typeface="Trebuchet MS"/>
              </a:rPr>
              <a:t> </a:t>
            </a:r>
            <a:r>
              <a:rPr sz="3650" spc="-215" dirty="0">
                <a:latin typeface="Trebuchet MS"/>
                <a:cs typeface="Trebuchet MS"/>
              </a:rPr>
              <a:t>Winnow,</a:t>
            </a:r>
            <a:r>
              <a:rPr sz="3650" spc="-185" dirty="0">
                <a:latin typeface="Trebuchet MS"/>
                <a:cs typeface="Trebuchet MS"/>
              </a:rPr>
              <a:t> </a:t>
            </a:r>
            <a:r>
              <a:rPr sz="3650" spc="-85" dirty="0">
                <a:latin typeface="Trebuchet MS"/>
                <a:cs typeface="Trebuchet MS"/>
              </a:rPr>
              <a:t>and</a:t>
            </a:r>
            <a:r>
              <a:rPr sz="3650" spc="-125" dirty="0">
                <a:latin typeface="Trebuchet MS"/>
                <a:cs typeface="Trebuchet MS"/>
              </a:rPr>
              <a:t> </a:t>
            </a:r>
            <a:r>
              <a:rPr sz="3650" spc="-200" dirty="0">
                <a:latin typeface="Trebuchet MS"/>
                <a:cs typeface="Trebuchet MS"/>
              </a:rPr>
              <a:t>Kitro,</a:t>
            </a:r>
            <a:r>
              <a:rPr sz="3650" spc="-170" dirty="0">
                <a:latin typeface="Trebuchet MS"/>
                <a:cs typeface="Trebuchet MS"/>
              </a:rPr>
              <a:t> </a:t>
            </a:r>
            <a:r>
              <a:rPr sz="3650" spc="-155" dirty="0">
                <a:latin typeface="Trebuchet MS"/>
                <a:cs typeface="Trebuchet MS"/>
              </a:rPr>
              <a:t>which</a:t>
            </a:r>
            <a:r>
              <a:rPr sz="3650" spc="-70" dirty="0">
                <a:latin typeface="Trebuchet MS"/>
                <a:cs typeface="Trebuchet MS"/>
              </a:rPr>
              <a:t> </a:t>
            </a:r>
            <a:r>
              <a:rPr sz="3650" spc="-80" dirty="0">
                <a:latin typeface="Trebuchet MS"/>
                <a:cs typeface="Trebuchet MS"/>
              </a:rPr>
              <a:t>use</a:t>
            </a:r>
            <a:r>
              <a:rPr sz="3650" spc="-195" dirty="0">
                <a:latin typeface="Trebuchet MS"/>
                <a:cs typeface="Trebuchet MS"/>
              </a:rPr>
              <a:t> </a:t>
            </a:r>
            <a:r>
              <a:rPr sz="3650" spc="-10" dirty="0">
                <a:latin typeface="Trebuchet MS"/>
                <a:cs typeface="Trebuchet MS"/>
              </a:rPr>
              <a:t>real- </a:t>
            </a:r>
            <a:r>
              <a:rPr sz="3700" spc="-215" dirty="0">
                <a:latin typeface="Trebuchet MS"/>
                <a:cs typeface="Trebuchet MS"/>
              </a:rPr>
              <a:t>time</a:t>
            </a:r>
            <a:r>
              <a:rPr sz="3700" spc="-65" dirty="0">
                <a:latin typeface="Trebuchet MS"/>
                <a:cs typeface="Trebuchet MS"/>
              </a:rPr>
              <a:t> </a:t>
            </a:r>
            <a:r>
              <a:rPr sz="3700" spc="-175" dirty="0">
                <a:latin typeface="Trebuchet MS"/>
                <a:cs typeface="Trebuchet MS"/>
              </a:rPr>
              <a:t>data</a:t>
            </a:r>
            <a:r>
              <a:rPr sz="3700" spc="-265" dirty="0">
                <a:latin typeface="Trebuchet MS"/>
                <a:cs typeface="Trebuchet MS"/>
              </a:rPr>
              <a:t> </a:t>
            </a:r>
            <a:r>
              <a:rPr sz="3700" spc="-140" dirty="0">
                <a:latin typeface="Trebuchet MS"/>
                <a:cs typeface="Trebuchet MS"/>
              </a:rPr>
              <a:t>and predictive</a:t>
            </a:r>
            <a:r>
              <a:rPr sz="3700" spc="-120" dirty="0">
                <a:latin typeface="Trebuchet MS"/>
                <a:cs typeface="Trebuchet MS"/>
              </a:rPr>
              <a:t> </a:t>
            </a:r>
            <a:r>
              <a:rPr sz="3700" spc="-150" dirty="0">
                <a:latin typeface="Trebuchet MS"/>
                <a:cs typeface="Trebuchet MS"/>
              </a:rPr>
              <a:t>analytics</a:t>
            </a:r>
            <a:r>
              <a:rPr sz="3700" spc="-100" dirty="0">
                <a:latin typeface="Trebuchet MS"/>
                <a:cs typeface="Trebuchet MS"/>
              </a:rPr>
              <a:t> </a:t>
            </a:r>
            <a:r>
              <a:rPr sz="3700" spc="-125" dirty="0">
                <a:latin typeface="Trebuchet MS"/>
                <a:cs typeface="Trebuchet MS"/>
              </a:rPr>
              <a:t>to</a:t>
            </a:r>
            <a:r>
              <a:rPr sz="3700" spc="-155" dirty="0">
                <a:latin typeface="Trebuchet MS"/>
                <a:cs typeface="Trebuchet MS"/>
              </a:rPr>
              <a:t> </a:t>
            </a:r>
            <a:r>
              <a:rPr sz="3700" spc="-190" dirty="0">
                <a:latin typeface="Trebuchet MS"/>
                <a:cs typeface="Trebuchet MS"/>
              </a:rPr>
              <a:t>monitor,</a:t>
            </a:r>
            <a:r>
              <a:rPr sz="3700" spc="-155" dirty="0">
                <a:latin typeface="Trebuchet MS"/>
                <a:cs typeface="Trebuchet MS"/>
              </a:rPr>
              <a:t> </a:t>
            </a:r>
            <a:r>
              <a:rPr sz="3700" spc="-210" dirty="0">
                <a:latin typeface="Trebuchet MS"/>
                <a:cs typeface="Trebuchet MS"/>
              </a:rPr>
              <a:t>categorize,</a:t>
            </a:r>
            <a:r>
              <a:rPr sz="3700" spc="-65" dirty="0">
                <a:latin typeface="Trebuchet MS"/>
                <a:cs typeface="Trebuchet MS"/>
              </a:rPr>
              <a:t> </a:t>
            </a:r>
            <a:r>
              <a:rPr sz="3700" spc="-150" dirty="0">
                <a:latin typeface="Trebuchet MS"/>
                <a:cs typeface="Trebuchet MS"/>
              </a:rPr>
              <a:t>and</a:t>
            </a:r>
            <a:r>
              <a:rPr sz="3700" spc="-120" dirty="0">
                <a:latin typeface="Trebuchet MS"/>
                <a:cs typeface="Trebuchet MS"/>
              </a:rPr>
              <a:t> </a:t>
            </a:r>
            <a:r>
              <a:rPr sz="3700" spc="-155" dirty="0">
                <a:latin typeface="Trebuchet MS"/>
                <a:cs typeface="Trebuchet MS"/>
              </a:rPr>
              <a:t>reduce</a:t>
            </a:r>
            <a:r>
              <a:rPr sz="3700" spc="-125" dirty="0">
                <a:latin typeface="Trebuchet MS"/>
                <a:cs typeface="Trebuchet MS"/>
              </a:rPr>
              <a:t> </a:t>
            </a:r>
            <a:r>
              <a:rPr sz="3700" spc="-20" dirty="0">
                <a:latin typeface="Trebuchet MS"/>
                <a:cs typeface="Trebuchet MS"/>
              </a:rPr>
              <a:t>food</a:t>
            </a:r>
            <a:r>
              <a:rPr sz="3700" spc="-55" dirty="0">
                <a:latin typeface="Trebuchet MS"/>
                <a:cs typeface="Trebuchet MS"/>
              </a:rPr>
              <a:t> </a:t>
            </a:r>
            <a:r>
              <a:rPr sz="3700" spc="-10" dirty="0">
                <a:latin typeface="Trebuchet MS"/>
                <a:cs typeface="Trebuchet MS"/>
              </a:rPr>
              <a:t>waste.</a:t>
            </a:r>
            <a:endParaRPr sz="3700">
              <a:latin typeface="Trebuchet MS"/>
              <a:cs typeface="Trebuchet MS"/>
            </a:endParaRPr>
          </a:p>
        </p:txBody>
      </p:sp>
      <p:sp>
        <p:nvSpPr>
          <p:cNvPr id="12" name="object 12"/>
          <p:cNvSpPr txBox="1"/>
          <p:nvPr/>
        </p:nvSpPr>
        <p:spPr>
          <a:xfrm>
            <a:off x="791141" y="6700309"/>
            <a:ext cx="7012940" cy="1691005"/>
          </a:xfrm>
          <a:prstGeom prst="rect">
            <a:avLst/>
          </a:prstGeom>
        </p:spPr>
        <p:txBody>
          <a:bodyPr vert="horz" wrap="square" lIns="0" tIns="12065" rIns="0" bIns="0" rtlCol="0">
            <a:spAutoFit/>
          </a:bodyPr>
          <a:lstStyle/>
          <a:p>
            <a:pPr marL="398145" indent="-385445">
              <a:lnSpc>
                <a:spcPct val="100000"/>
              </a:lnSpc>
              <a:spcBef>
                <a:spcPts val="95"/>
              </a:spcBef>
              <a:buChar char="•"/>
              <a:tabLst>
                <a:tab pos="398145" algn="l"/>
              </a:tabLst>
            </a:pPr>
            <a:r>
              <a:rPr sz="3550" spc="70" dirty="0">
                <a:latin typeface="Trebuchet MS"/>
                <a:cs typeface="Trebuchet MS"/>
              </a:rPr>
              <a:t>(la)</a:t>
            </a:r>
            <a:r>
              <a:rPr sz="3550" spc="-155" dirty="0">
                <a:latin typeface="Trebuchet MS"/>
                <a:cs typeface="Trebuchet MS"/>
              </a:rPr>
              <a:t> </a:t>
            </a:r>
            <a:r>
              <a:rPr sz="3550" dirty="0">
                <a:latin typeface="Trebuchet MS"/>
                <a:cs typeface="Trebuchet MS"/>
              </a:rPr>
              <a:t>Leanpath's</a:t>
            </a:r>
            <a:r>
              <a:rPr sz="3550" spc="70" dirty="0">
                <a:latin typeface="Trebuchet MS"/>
                <a:cs typeface="Trebuchet MS"/>
              </a:rPr>
              <a:t> </a:t>
            </a:r>
            <a:r>
              <a:rPr sz="3550" dirty="0">
                <a:latin typeface="Trebuchet MS"/>
                <a:cs typeface="Trebuchet MS"/>
              </a:rPr>
              <a:t>Solution</a:t>
            </a:r>
            <a:r>
              <a:rPr sz="3550" spc="-70" dirty="0">
                <a:latin typeface="Trebuchet MS"/>
                <a:cs typeface="Trebuchet MS"/>
              </a:rPr>
              <a:t> </a:t>
            </a:r>
            <a:r>
              <a:rPr sz="3550" spc="-10" dirty="0">
                <a:latin typeface="Trebuchet MS"/>
                <a:cs typeface="Trebuchet MS"/>
              </a:rPr>
              <a:t>(USA)</a:t>
            </a:r>
            <a:endParaRPr sz="3550">
              <a:latin typeface="Trebuchet MS"/>
              <a:cs typeface="Trebuchet MS"/>
            </a:endParaRPr>
          </a:p>
          <a:p>
            <a:pPr marL="398145" indent="-385445">
              <a:lnSpc>
                <a:spcPct val="100000"/>
              </a:lnSpc>
              <a:spcBef>
                <a:spcPts val="180"/>
              </a:spcBef>
              <a:buChar char="•"/>
              <a:tabLst>
                <a:tab pos="398145" algn="l"/>
              </a:tabLst>
            </a:pPr>
            <a:r>
              <a:rPr sz="3550" spc="114" dirty="0">
                <a:latin typeface="Trebuchet MS"/>
                <a:cs typeface="Trebuchet MS"/>
              </a:rPr>
              <a:t>(lb)</a:t>
            </a:r>
            <a:r>
              <a:rPr sz="3550" spc="-120" dirty="0">
                <a:latin typeface="Trebuchet MS"/>
                <a:cs typeface="Trebuchet MS"/>
              </a:rPr>
              <a:t> </a:t>
            </a:r>
            <a:r>
              <a:rPr sz="3550" dirty="0">
                <a:latin typeface="Trebuchet MS"/>
                <a:cs typeface="Trebuchet MS"/>
              </a:rPr>
              <a:t>Wicnow's</a:t>
            </a:r>
            <a:r>
              <a:rPr sz="3550" spc="40" dirty="0">
                <a:latin typeface="Trebuchet MS"/>
                <a:cs typeface="Trebuchet MS"/>
              </a:rPr>
              <a:t> </a:t>
            </a:r>
            <a:r>
              <a:rPr sz="3550" dirty="0">
                <a:latin typeface="Trebuchet MS"/>
                <a:cs typeface="Trebuchet MS"/>
              </a:rPr>
              <a:t>System</a:t>
            </a:r>
            <a:r>
              <a:rPr sz="3550" spc="-145" dirty="0">
                <a:latin typeface="Trebuchet MS"/>
                <a:cs typeface="Trebuchet MS"/>
              </a:rPr>
              <a:t> </a:t>
            </a:r>
            <a:r>
              <a:rPr sz="3550" spc="-20" dirty="0">
                <a:latin typeface="Trebuchet MS"/>
                <a:cs typeface="Trebuchet MS"/>
              </a:rPr>
              <a:t>(UK)</a:t>
            </a:r>
            <a:endParaRPr sz="3550">
              <a:latin typeface="Trebuchet MS"/>
              <a:cs typeface="Trebuchet MS"/>
            </a:endParaRPr>
          </a:p>
          <a:p>
            <a:pPr marL="398145" indent="-385445">
              <a:lnSpc>
                <a:spcPct val="100000"/>
              </a:lnSpc>
              <a:spcBef>
                <a:spcPts val="155"/>
              </a:spcBef>
              <a:buChar char="•"/>
              <a:tabLst>
                <a:tab pos="398145" algn="l"/>
              </a:tabLst>
            </a:pPr>
            <a:r>
              <a:rPr sz="3550" spc="-150" dirty="0">
                <a:latin typeface="Trebuchet MS"/>
                <a:cs typeface="Trebuchet MS"/>
              </a:rPr>
              <a:t>(1c)</a:t>
            </a:r>
            <a:r>
              <a:rPr sz="3550" spc="15" dirty="0">
                <a:latin typeface="Trebuchet MS"/>
                <a:cs typeface="Trebuchet MS"/>
              </a:rPr>
              <a:t> </a:t>
            </a:r>
            <a:r>
              <a:rPr sz="3550" dirty="0">
                <a:latin typeface="Trebuchet MS"/>
                <a:cs typeface="Trebuchet MS"/>
              </a:rPr>
              <a:t>KITRO's</a:t>
            </a:r>
            <a:r>
              <a:rPr sz="3550" spc="-5" dirty="0">
                <a:latin typeface="Trebuchet MS"/>
                <a:cs typeface="Trebuchet MS"/>
              </a:rPr>
              <a:t> </a:t>
            </a:r>
            <a:r>
              <a:rPr sz="3550" dirty="0">
                <a:latin typeface="Trebuchet MS"/>
                <a:cs typeface="Trebuchet MS"/>
              </a:rPr>
              <a:t>System</a:t>
            </a:r>
            <a:r>
              <a:rPr sz="3550" spc="-160" dirty="0">
                <a:latin typeface="Trebuchet MS"/>
                <a:cs typeface="Trebuchet MS"/>
              </a:rPr>
              <a:t> </a:t>
            </a:r>
            <a:r>
              <a:rPr sz="3550" spc="-55" dirty="0">
                <a:latin typeface="Trebuchet MS"/>
                <a:cs typeface="Trebuchet MS"/>
              </a:rPr>
              <a:t>(Switzerland)</a:t>
            </a:r>
            <a:endParaRPr sz="3550">
              <a:latin typeface="Trebuchet MS"/>
              <a:cs typeface="Trebuchet MS"/>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11807952" y="5695024"/>
            <a:ext cx="978535" cy="27940"/>
            <a:chOff x="11807952" y="5695024"/>
            <a:chExt cx="978535" cy="27940"/>
          </a:xfrm>
        </p:grpSpPr>
        <p:sp>
          <p:nvSpPr>
            <p:cNvPr id="3" name="object 3"/>
            <p:cNvSpPr/>
            <p:nvPr/>
          </p:nvSpPr>
          <p:spPr>
            <a:xfrm>
              <a:off x="11807952" y="5714830"/>
              <a:ext cx="978535" cy="0"/>
            </a:xfrm>
            <a:custGeom>
              <a:avLst/>
              <a:gdLst/>
              <a:ahLst/>
              <a:cxnLst/>
              <a:rect l="l" t="t" r="r" b="b"/>
              <a:pathLst>
                <a:path w="978534">
                  <a:moveTo>
                    <a:pt x="0" y="0"/>
                  </a:moveTo>
                  <a:lnTo>
                    <a:pt x="978408" y="0"/>
                  </a:lnTo>
                </a:path>
              </a:pathLst>
            </a:custGeom>
            <a:ln w="15235">
              <a:solidFill>
                <a:srgbClr val="2870C8"/>
              </a:solidFill>
            </a:ln>
          </p:spPr>
          <p:txBody>
            <a:bodyPr wrap="square" lIns="0" tIns="0" rIns="0" bIns="0" rtlCol="0"/>
            <a:lstStyle/>
            <a:p>
              <a:endParaRPr/>
            </a:p>
          </p:txBody>
        </p:sp>
        <p:sp>
          <p:nvSpPr>
            <p:cNvPr id="4" name="object 4"/>
            <p:cNvSpPr/>
            <p:nvPr/>
          </p:nvSpPr>
          <p:spPr>
            <a:xfrm>
              <a:off x="11893296" y="5702641"/>
              <a:ext cx="807720" cy="0"/>
            </a:xfrm>
            <a:custGeom>
              <a:avLst/>
              <a:gdLst/>
              <a:ahLst/>
              <a:cxnLst/>
              <a:rect l="l" t="t" r="r" b="b"/>
              <a:pathLst>
                <a:path w="807720">
                  <a:moveTo>
                    <a:pt x="0" y="0"/>
                  </a:moveTo>
                  <a:lnTo>
                    <a:pt x="807720" y="0"/>
                  </a:lnTo>
                </a:path>
              </a:pathLst>
            </a:custGeom>
            <a:ln w="15235">
              <a:solidFill>
                <a:srgbClr val="2870C8"/>
              </a:solidFill>
            </a:ln>
          </p:spPr>
          <p:txBody>
            <a:bodyPr wrap="square" lIns="0" tIns="0" rIns="0" bIns="0" rtlCol="0"/>
            <a:lstStyle/>
            <a:p>
              <a:endParaRPr/>
            </a:p>
          </p:txBody>
        </p:sp>
      </p:grpSp>
      <p:sp>
        <p:nvSpPr>
          <p:cNvPr id="5" name="object 5"/>
          <p:cNvSpPr/>
          <p:nvPr/>
        </p:nvSpPr>
        <p:spPr>
          <a:xfrm>
            <a:off x="524255" y="790722"/>
            <a:ext cx="8513445" cy="0"/>
          </a:xfrm>
          <a:custGeom>
            <a:avLst/>
            <a:gdLst/>
            <a:ahLst/>
            <a:cxnLst/>
            <a:rect l="l" t="t" r="r" b="b"/>
            <a:pathLst>
              <a:path w="8513445">
                <a:moveTo>
                  <a:pt x="0" y="0"/>
                </a:moveTo>
                <a:lnTo>
                  <a:pt x="8513064" y="0"/>
                </a:lnTo>
              </a:path>
            </a:pathLst>
          </a:custGeom>
          <a:ln w="27423">
            <a:solidFill>
              <a:srgbClr val="0F4460"/>
            </a:solidFill>
          </a:ln>
        </p:spPr>
        <p:txBody>
          <a:bodyPr wrap="square" lIns="0" tIns="0" rIns="0" bIns="0" rtlCol="0"/>
          <a:lstStyle/>
          <a:p>
            <a:endParaRPr/>
          </a:p>
        </p:txBody>
      </p:sp>
      <p:pic>
        <p:nvPicPr>
          <p:cNvPr id="6" name="object 6"/>
          <p:cNvPicPr/>
          <p:nvPr/>
        </p:nvPicPr>
        <p:blipFill>
          <a:blip r:embed="rId2" cstate="print"/>
          <a:stretch>
            <a:fillRect/>
          </a:stretch>
        </p:blipFill>
        <p:spPr>
          <a:xfrm>
            <a:off x="6291071" y="1310251"/>
            <a:ext cx="4017264" cy="3223828"/>
          </a:xfrm>
          <a:prstGeom prst="rect">
            <a:avLst/>
          </a:prstGeom>
        </p:spPr>
      </p:pic>
      <p:pic>
        <p:nvPicPr>
          <p:cNvPr id="7" name="object 7"/>
          <p:cNvPicPr/>
          <p:nvPr/>
        </p:nvPicPr>
        <p:blipFill>
          <a:blip r:embed="rId3" cstate="print"/>
          <a:stretch>
            <a:fillRect/>
          </a:stretch>
        </p:blipFill>
        <p:spPr>
          <a:xfrm>
            <a:off x="12960095" y="2791141"/>
            <a:ext cx="24383" cy="426593"/>
          </a:xfrm>
          <a:prstGeom prst="rect">
            <a:avLst/>
          </a:prstGeom>
        </p:spPr>
      </p:pic>
      <p:grpSp>
        <p:nvGrpSpPr>
          <p:cNvPr id="8" name="object 8"/>
          <p:cNvGrpSpPr/>
          <p:nvPr/>
        </p:nvGrpSpPr>
        <p:grpSpPr>
          <a:xfrm>
            <a:off x="6291071" y="1145708"/>
            <a:ext cx="6693534" cy="4461510"/>
            <a:chOff x="6291071" y="1145708"/>
            <a:chExt cx="6693534" cy="4461510"/>
          </a:xfrm>
        </p:grpSpPr>
        <p:pic>
          <p:nvPicPr>
            <p:cNvPr id="9" name="object 9"/>
            <p:cNvPicPr/>
            <p:nvPr/>
          </p:nvPicPr>
          <p:blipFill>
            <a:blip r:embed="rId4" cstate="print"/>
            <a:stretch>
              <a:fillRect/>
            </a:stretch>
          </p:blipFill>
          <p:spPr>
            <a:xfrm>
              <a:off x="6291071" y="1170085"/>
              <a:ext cx="5839968" cy="4436573"/>
            </a:xfrm>
            <a:prstGeom prst="rect">
              <a:avLst/>
            </a:prstGeom>
          </p:spPr>
        </p:pic>
        <p:pic>
          <p:nvPicPr>
            <p:cNvPr id="10" name="object 10"/>
            <p:cNvPicPr/>
            <p:nvPr/>
          </p:nvPicPr>
          <p:blipFill>
            <a:blip r:embed="rId5" cstate="print"/>
            <a:stretch>
              <a:fillRect/>
            </a:stretch>
          </p:blipFill>
          <p:spPr>
            <a:xfrm>
              <a:off x="6291071" y="1145708"/>
              <a:ext cx="6693408" cy="4460950"/>
            </a:xfrm>
            <a:prstGeom prst="rect">
              <a:avLst/>
            </a:prstGeom>
          </p:spPr>
        </p:pic>
      </p:grpSp>
      <p:sp>
        <p:nvSpPr>
          <p:cNvPr id="11" name="object 11"/>
          <p:cNvSpPr txBox="1"/>
          <p:nvPr/>
        </p:nvSpPr>
        <p:spPr>
          <a:xfrm>
            <a:off x="1016214" y="5903238"/>
            <a:ext cx="16179165" cy="3366770"/>
          </a:xfrm>
          <a:prstGeom prst="rect">
            <a:avLst/>
          </a:prstGeom>
        </p:spPr>
        <p:txBody>
          <a:bodyPr vert="horz" wrap="square" lIns="0" tIns="12700" rIns="0" bIns="0" rtlCol="0">
            <a:spAutoFit/>
          </a:bodyPr>
          <a:lstStyle/>
          <a:p>
            <a:pPr marL="24765">
              <a:lnSpc>
                <a:spcPct val="100000"/>
              </a:lnSpc>
              <a:spcBef>
                <a:spcPts val="100"/>
              </a:spcBef>
            </a:pPr>
            <a:r>
              <a:rPr sz="3300" spc="-275" dirty="0">
                <a:latin typeface="Trebuchet MS"/>
                <a:cs typeface="Trebuchet MS"/>
              </a:rPr>
              <a:t>A</a:t>
            </a:r>
            <a:r>
              <a:rPr sz="3300" spc="-150" dirty="0">
                <a:latin typeface="Trebuchet MS"/>
                <a:cs typeface="Trebuchet MS"/>
              </a:rPr>
              <a:t> </a:t>
            </a:r>
            <a:r>
              <a:rPr sz="3300" spc="-105" dirty="0">
                <a:latin typeface="Trebuchet MS"/>
                <a:cs typeface="Trebuchet MS"/>
              </a:rPr>
              <a:t>smart</a:t>
            </a:r>
            <a:r>
              <a:rPr sz="3300" spc="-145" dirty="0">
                <a:latin typeface="Trebuchet MS"/>
                <a:cs typeface="Trebuchet MS"/>
              </a:rPr>
              <a:t> </a:t>
            </a:r>
            <a:r>
              <a:rPr sz="3300" spc="-60" dirty="0">
                <a:latin typeface="Trebuchet MS"/>
                <a:cs typeface="Trebuchet MS"/>
              </a:rPr>
              <a:t>food</a:t>
            </a:r>
            <a:r>
              <a:rPr sz="3300" spc="-190" dirty="0">
                <a:latin typeface="Trebuchet MS"/>
                <a:cs typeface="Trebuchet MS"/>
              </a:rPr>
              <a:t> </a:t>
            </a:r>
            <a:r>
              <a:rPr sz="3300" spc="-95" dirty="0">
                <a:latin typeface="Trebuchet MS"/>
                <a:cs typeface="Trebuchet MS"/>
              </a:rPr>
              <a:t>service</a:t>
            </a:r>
            <a:r>
              <a:rPr sz="3300" spc="-155" dirty="0">
                <a:latin typeface="Trebuchet MS"/>
                <a:cs typeface="Trebuchet MS"/>
              </a:rPr>
              <a:t> </a:t>
            </a:r>
            <a:r>
              <a:rPr sz="3300" spc="-60" dirty="0">
                <a:latin typeface="Trebuchet MS"/>
                <a:cs typeface="Trebuchet MS"/>
              </a:rPr>
              <a:t>system</a:t>
            </a:r>
            <a:r>
              <a:rPr sz="3300" spc="-190" dirty="0">
                <a:latin typeface="Trebuchet MS"/>
                <a:cs typeface="Trebuchet MS"/>
              </a:rPr>
              <a:t> </a:t>
            </a:r>
            <a:r>
              <a:rPr sz="3300" spc="-10" dirty="0">
                <a:latin typeface="Trebuchet MS"/>
                <a:cs typeface="Trebuchet MS"/>
              </a:rPr>
              <a:t>used</a:t>
            </a:r>
            <a:r>
              <a:rPr sz="3300" spc="-204" dirty="0">
                <a:latin typeface="Trebuchet MS"/>
                <a:cs typeface="Trebuchet MS"/>
              </a:rPr>
              <a:t> </a:t>
            </a:r>
            <a:r>
              <a:rPr sz="3300" spc="-200" dirty="0">
                <a:latin typeface="Trebuchet MS"/>
                <a:cs typeface="Trebuchet MS"/>
              </a:rPr>
              <a:t>in</a:t>
            </a:r>
            <a:r>
              <a:rPr sz="3300" spc="-140" dirty="0">
                <a:latin typeface="Trebuchet MS"/>
                <a:cs typeface="Trebuchet MS"/>
              </a:rPr>
              <a:t> </a:t>
            </a:r>
            <a:r>
              <a:rPr sz="3300" spc="-155" dirty="0">
                <a:latin typeface="Trebuchet MS"/>
                <a:cs typeface="Trebuchet MS"/>
              </a:rPr>
              <a:t>airlines,</a:t>
            </a:r>
            <a:r>
              <a:rPr sz="3300" spc="-95" dirty="0">
                <a:latin typeface="Trebuchet MS"/>
                <a:cs typeface="Trebuchet MS"/>
              </a:rPr>
              <a:t> </a:t>
            </a:r>
            <a:r>
              <a:rPr sz="3300" spc="-145" dirty="0">
                <a:latin typeface="Trebuchet MS"/>
                <a:cs typeface="Trebuchet MS"/>
              </a:rPr>
              <a:t>integrating</a:t>
            </a:r>
            <a:r>
              <a:rPr sz="3300" spc="-20" dirty="0">
                <a:latin typeface="Trebuchet MS"/>
                <a:cs typeface="Trebuchet MS"/>
              </a:rPr>
              <a:t> </a:t>
            </a:r>
            <a:r>
              <a:rPr sz="3300" spc="-160" dirty="0">
                <a:latin typeface="Trebuchet MS"/>
                <a:cs typeface="Trebuchet MS"/>
              </a:rPr>
              <a:t>digital</a:t>
            </a:r>
            <a:r>
              <a:rPr sz="3300" spc="-175" dirty="0">
                <a:latin typeface="Trebuchet MS"/>
                <a:cs typeface="Trebuchet MS"/>
              </a:rPr>
              <a:t> </a:t>
            </a:r>
            <a:r>
              <a:rPr sz="3300" spc="-85" dirty="0">
                <a:latin typeface="Trebuchet MS"/>
                <a:cs typeface="Trebuchet MS"/>
              </a:rPr>
              <a:t>technology</a:t>
            </a:r>
            <a:r>
              <a:rPr sz="3300" spc="5" dirty="0">
                <a:latin typeface="Trebuchet MS"/>
                <a:cs typeface="Trebuchet MS"/>
              </a:rPr>
              <a:t> </a:t>
            </a:r>
            <a:r>
              <a:rPr sz="3300" spc="-50" dirty="0">
                <a:latin typeface="Trebuchet MS"/>
                <a:cs typeface="Trebuchet MS"/>
              </a:rPr>
              <a:t>to</a:t>
            </a:r>
            <a:r>
              <a:rPr sz="3300" spc="-145" dirty="0">
                <a:latin typeface="Trebuchet MS"/>
                <a:cs typeface="Trebuchet MS"/>
              </a:rPr>
              <a:t> </a:t>
            </a:r>
            <a:r>
              <a:rPr sz="3300" spc="-95" dirty="0">
                <a:latin typeface="Trebuchet MS"/>
                <a:cs typeface="Trebuchet MS"/>
              </a:rPr>
              <a:t>enhance</a:t>
            </a:r>
            <a:r>
              <a:rPr sz="3300" spc="-90" dirty="0">
                <a:latin typeface="Trebuchet MS"/>
                <a:cs typeface="Trebuchet MS"/>
              </a:rPr>
              <a:t> </a:t>
            </a:r>
            <a:r>
              <a:rPr sz="3300" spc="-20" dirty="0">
                <a:latin typeface="Trebuchet MS"/>
                <a:cs typeface="Trebuchet MS"/>
              </a:rPr>
              <a:t>meal</a:t>
            </a:r>
            <a:endParaRPr sz="3300">
              <a:latin typeface="Trebuchet MS"/>
              <a:cs typeface="Trebuchet MS"/>
            </a:endParaRPr>
          </a:p>
          <a:p>
            <a:pPr marL="12700">
              <a:lnSpc>
                <a:spcPct val="100000"/>
              </a:lnSpc>
              <a:spcBef>
                <a:spcPts val="65"/>
              </a:spcBef>
            </a:pPr>
            <a:r>
              <a:rPr sz="3350" spc="-100" dirty="0">
                <a:latin typeface="Trebuchet MS"/>
                <a:cs typeface="Trebuchet MS"/>
              </a:rPr>
              <a:t>service</a:t>
            </a:r>
            <a:r>
              <a:rPr sz="3350" spc="-155" dirty="0">
                <a:latin typeface="Trebuchet MS"/>
                <a:cs typeface="Trebuchet MS"/>
              </a:rPr>
              <a:t> </a:t>
            </a:r>
            <a:r>
              <a:rPr sz="3350" spc="-135" dirty="0">
                <a:latin typeface="Trebuchet MS"/>
                <a:cs typeface="Trebuchet MS"/>
              </a:rPr>
              <a:t>and</a:t>
            </a:r>
            <a:r>
              <a:rPr sz="3350" spc="-130" dirty="0">
                <a:latin typeface="Trebuchet MS"/>
                <a:cs typeface="Trebuchet MS"/>
              </a:rPr>
              <a:t> potentially</a:t>
            </a:r>
            <a:r>
              <a:rPr sz="3350" spc="-85" dirty="0">
                <a:latin typeface="Trebuchet MS"/>
                <a:cs typeface="Trebuchet MS"/>
              </a:rPr>
              <a:t> </a:t>
            </a:r>
            <a:r>
              <a:rPr sz="3350" spc="-140" dirty="0">
                <a:latin typeface="Trebuchet MS"/>
                <a:cs typeface="Trebuchet MS"/>
              </a:rPr>
              <a:t>reduce</a:t>
            </a:r>
            <a:r>
              <a:rPr sz="3350" spc="-114" dirty="0">
                <a:latin typeface="Trebuchet MS"/>
                <a:cs typeface="Trebuchet MS"/>
              </a:rPr>
              <a:t> </a:t>
            </a:r>
            <a:r>
              <a:rPr sz="3350" spc="-40" dirty="0">
                <a:latin typeface="Trebuchet MS"/>
                <a:cs typeface="Trebuchet MS"/>
              </a:rPr>
              <a:t>food</a:t>
            </a:r>
            <a:r>
              <a:rPr sz="3350" spc="-75" dirty="0">
                <a:latin typeface="Trebuchet MS"/>
                <a:cs typeface="Trebuchet MS"/>
              </a:rPr>
              <a:t> </a:t>
            </a:r>
            <a:r>
              <a:rPr sz="3350" spc="-55" dirty="0">
                <a:latin typeface="Trebuchet MS"/>
                <a:cs typeface="Trebuchet MS"/>
              </a:rPr>
              <a:t>waste.</a:t>
            </a:r>
            <a:endParaRPr sz="3350">
              <a:latin typeface="Trebuchet MS"/>
              <a:cs typeface="Trebuchet MS"/>
            </a:endParaRPr>
          </a:p>
          <a:p>
            <a:pPr marL="139065">
              <a:lnSpc>
                <a:spcPts val="4155"/>
              </a:lnSpc>
              <a:spcBef>
                <a:spcPts val="2475"/>
              </a:spcBef>
            </a:pPr>
            <a:r>
              <a:rPr sz="3550" spc="-220" dirty="0">
                <a:latin typeface="Trebuchet MS"/>
                <a:cs typeface="Trebuchet MS"/>
              </a:rPr>
              <a:t>Key</a:t>
            </a:r>
            <a:r>
              <a:rPr sz="3550" spc="-185" dirty="0">
                <a:latin typeface="Trebuchet MS"/>
                <a:cs typeface="Trebuchet MS"/>
              </a:rPr>
              <a:t> </a:t>
            </a:r>
            <a:r>
              <a:rPr sz="3550" spc="-220" dirty="0">
                <a:latin typeface="Trebuchet MS"/>
                <a:cs typeface="Trebuchet MS"/>
              </a:rPr>
              <a:t>Features</a:t>
            </a:r>
            <a:r>
              <a:rPr sz="3550" spc="-45" dirty="0">
                <a:latin typeface="Trebuchet MS"/>
                <a:cs typeface="Trebuchet MS"/>
              </a:rPr>
              <a:t> </a:t>
            </a:r>
            <a:r>
              <a:rPr sz="3550" spc="-200" dirty="0">
                <a:latin typeface="Trebuchet MS"/>
                <a:cs typeface="Trebuchet MS"/>
              </a:rPr>
              <a:t>and</a:t>
            </a:r>
            <a:r>
              <a:rPr sz="3550" spc="-235" dirty="0">
                <a:latin typeface="Trebuchet MS"/>
                <a:cs typeface="Trebuchet MS"/>
              </a:rPr>
              <a:t> </a:t>
            </a:r>
            <a:r>
              <a:rPr sz="3550" spc="-105" dirty="0">
                <a:latin typeface="Trebuchet MS"/>
                <a:cs typeface="Trebuchet MS"/>
              </a:rPr>
              <a:t>Interpretation:</a:t>
            </a:r>
            <a:endParaRPr sz="3550">
              <a:latin typeface="Trebuchet MS"/>
              <a:cs typeface="Trebuchet MS"/>
            </a:endParaRPr>
          </a:p>
          <a:p>
            <a:pPr marL="758190" indent="-361315">
              <a:lnSpc>
                <a:spcPts val="4145"/>
              </a:lnSpc>
              <a:buChar char="•"/>
              <a:tabLst>
                <a:tab pos="758190" algn="l"/>
              </a:tabLst>
            </a:pPr>
            <a:r>
              <a:rPr sz="3550" spc="-200" dirty="0">
                <a:latin typeface="Trebuchet MS"/>
                <a:cs typeface="Trebuchet MS"/>
              </a:rPr>
              <a:t>Smart</a:t>
            </a:r>
            <a:r>
              <a:rPr sz="3550" spc="-180" dirty="0">
                <a:latin typeface="Trebuchet MS"/>
                <a:cs typeface="Trebuchet MS"/>
              </a:rPr>
              <a:t> </a:t>
            </a:r>
            <a:r>
              <a:rPr sz="3550" spc="-270" dirty="0">
                <a:latin typeface="Trebuchet MS"/>
                <a:cs typeface="Trebuchet MS"/>
              </a:rPr>
              <a:t>Tablet/Device</a:t>
            </a:r>
            <a:r>
              <a:rPr sz="3550" spc="-30" dirty="0">
                <a:latin typeface="Trebuchet MS"/>
                <a:cs typeface="Trebuchet MS"/>
              </a:rPr>
              <a:t> </a:t>
            </a:r>
            <a:r>
              <a:rPr sz="3550" spc="-130" dirty="0">
                <a:latin typeface="Trebuchet MS"/>
                <a:cs typeface="Trebuchet MS"/>
              </a:rPr>
              <a:t>(AIRSPACE</a:t>
            </a:r>
            <a:r>
              <a:rPr sz="3550" spc="-85" dirty="0">
                <a:latin typeface="Trebuchet MS"/>
                <a:cs typeface="Trebuchet MS"/>
              </a:rPr>
              <a:t> </a:t>
            </a:r>
            <a:r>
              <a:rPr sz="3550" spc="-30" dirty="0">
                <a:latin typeface="Trebuchet MS"/>
                <a:cs typeface="Trebuchet MS"/>
              </a:rPr>
              <a:t>branded)</a:t>
            </a:r>
            <a:endParaRPr sz="3550">
              <a:latin typeface="Trebuchet MS"/>
              <a:cs typeface="Trebuchet MS"/>
            </a:endParaRPr>
          </a:p>
          <a:p>
            <a:pPr marL="795655" indent="-395605">
              <a:lnSpc>
                <a:spcPts val="3735"/>
              </a:lnSpc>
              <a:buChar char="•"/>
              <a:tabLst>
                <a:tab pos="795655" algn="l"/>
              </a:tabLst>
            </a:pPr>
            <a:r>
              <a:rPr sz="3350" spc="-100" dirty="0">
                <a:latin typeface="Trebuchet MS"/>
                <a:cs typeface="Trebuchet MS"/>
              </a:rPr>
              <a:t>Meal</a:t>
            </a:r>
            <a:r>
              <a:rPr sz="3350" spc="-210" dirty="0">
                <a:latin typeface="Trebuchet MS"/>
                <a:cs typeface="Trebuchet MS"/>
              </a:rPr>
              <a:t> </a:t>
            </a:r>
            <a:r>
              <a:rPr sz="3350" spc="-180" dirty="0">
                <a:latin typeface="Trebuchet MS"/>
                <a:cs typeface="Trebuchet MS"/>
              </a:rPr>
              <a:t>Tray</a:t>
            </a:r>
            <a:r>
              <a:rPr sz="3350" spc="-155" dirty="0">
                <a:latin typeface="Trebuchet MS"/>
                <a:cs typeface="Trebuchet MS"/>
              </a:rPr>
              <a:t> </a:t>
            </a:r>
            <a:r>
              <a:rPr sz="3350" spc="-160" dirty="0">
                <a:latin typeface="Trebuchet MS"/>
                <a:cs typeface="Trebuchet MS"/>
              </a:rPr>
              <a:t>with</a:t>
            </a:r>
            <a:r>
              <a:rPr sz="3350" spc="-185" dirty="0">
                <a:latin typeface="Trebuchet MS"/>
                <a:cs typeface="Trebuchet MS"/>
              </a:rPr>
              <a:t> </a:t>
            </a:r>
            <a:r>
              <a:rPr sz="3350" spc="-90" dirty="0">
                <a:latin typeface="Trebuchet MS"/>
                <a:cs typeface="Trebuchet MS"/>
              </a:rPr>
              <a:t>Pre-</a:t>
            </a:r>
            <a:r>
              <a:rPr sz="3350" spc="-70" dirty="0">
                <a:latin typeface="Trebuchet MS"/>
                <a:cs typeface="Trebuchet MS"/>
              </a:rPr>
              <a:t>portioned</a:t>
            </a:r>
            <a:r>
              <a:rPr sz="3350" spc="20" dirty="0">
                <a:latin typeface="Trebuchet MS"/>
                <a:cs typeface="Trebuchet MS"/>
              </a:rPr>
              <a:t> </a:t>
            </a:r>
            <a:r>
              <a:rPr sz="3350" spc="-10" dirty="0">
                <a:latin typeface="Trebuchet MS"/>
                <a:cs typeface="Trebuchet MS"/>
              </a:rPr>
              <a:t>Dishes</a:t>
            </a:r>
            <a:endParaRPr sz="3350">
              <a:latin typeface="Trebuchet MS"/>
              <a:cs typeface="Trebuchet MS"/>
            </a:endParaRPr>
          </a:p>
          <a:p>
            <a:pPr marL="762635" indent="-362585">
              <a:lnSpc>
                <a:spcPts val="3750"/>
              </a:lnSpc>
              <a:buChar char="•"/>
              <a:tabLst>
                <a:tab pos="762635" algn="l"/>
              </a:tabLst>
            </a:pPr>
            <a:r>
              <a:rPr sz="3350" spc="-45" dirty="0">
                <a:latin typeface="Trebuchet MS"/>
                <a:cs typeface="Trebuchet MS"/>
              </a:rPr>
              <a:t>Use</a:t>
            </a:r>
            <a:r>
              <a:rPr sz="3350" spc="-210" dirty="0">
                <a:latin typeface="Trebuchet MS"/>
                <a:cs typeface="Trebuchet MS"/>
              </a:rPr>
              <a:t> </a:t>
            </a:r>
            <a:r>
              <a:rPr sz="3350" spc="-85" dirty="0">
                <a:latin typeface="Trebuchet MS"/>
                <a:cs typeface="Trebuchet MS"/>
              </a:rPr>
              <a:t>of</a:t>
            </a:r>
            <a:r>
              <a:rPr sz="3350" spc="-295" dirty="0">
                <a:latin typeface="Trebuchet MS"/>
                <a:cs typeface="Trebuchet MS"/>
              </a:rPr>
              <a:t> </a:t>
            </a:r>
            <a:r>
              <a:rPr sz="3350" spc="-65" dirty="0">
                <a:latin typeface="Trebuchet MS"/>
                <a:cs typeface="Trebuchet MS"/>
              </a:rPr>
              <a:t>Technology</a:t>
            </a:r>
            <a:r>
              <a:rPr sz="3350" spc="-114" dirty="0">
                <a:latin typeface="Trebuchet MS"/>
                <a:cs typeface="Trebuchet MS"/>
              </a:rPr>
              <a:t> </a:t>
            </a:r>
            <a:r>
              <a:rPr sz="3350" spc="-135" dirty="0">
                <a:latin typeface="Trebuchet MS"/>
                <a:cs typeface="Trebuchet MS"/>
              </a:rPr>
              <a:t>in</a:t>
            </a:r>
            <a:r>
              <a:rPr sz="3350" spc="-250" dirty="0">
                <a:latin typeface="Trebuchet MS"/>
                <a:cs typeface="Trebuchet MS"/>
              </a:rPr>
              <a:t> </a:t>
            </a:r>
            <a:r>
              <a:rPr sz="3350" spc="-65" dirty="0">
                <a:latin typeface="Trebuchet MS"/>
                <a:cs typeface="Trebuchet MS"/>
              </a:rPr>
              <a:t>Food</a:t>
            </a:r>
            <a:r>
              <a:rPr sz="3350" spc="-215" dirty="0">
                <a:latin typeface="Trebuchet MS"/>
                <a:cs typeface="Trebuchet MS"/>
              </a:rPr>
              <a:t> </a:t>
            </a:r>
            <a:r>
              <a:rPr sz="3350" spc="-10" dirty="0">
                <a:latin typeface="Trebuchet MS"/>
                <a:cs typeface="Trebuchet MS"/>
              </a:rPr>
              <a:t>Logistics</a:t>
            </a:r>
            <a:endParaRPr sz="3350">
              <a:latin typeface="Trebuchet MS"/>
              <a:cs typeface="Trebuchet MS"/>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1042416" y="938505"/>
            <a:ext cx="4742688" cy="524100"/>
          </a:xfrm>
          <a:prstGeom prst="rect">
            <a:avLst/>
          </a:prstGeom>
        </p:spPr>
      </p:pic>
      <p:pic>
        <p:nvPicPr>
          <p:cNvPr id="3" name="object 3"/>
          <p:cNvPicPr/>
          <p:nvPr/>
        </p:nvPicPr>
        <p:blipFill>
          <a:blip r:embed="rId3" cstate="print"/>
          <a:stretch>
            <a:fillRect/>
          </a:stretch>
        </p:blipFill>
        <p:spPr>
          <a:xfrm>
            <a:off x="6028944" y="938505"/>
            <a:ext cx="4657344" cy="524100"/>
          </a:xfrm>
          <a:prstGeom prst="rect">
            <a:avLst/>
          </a:prstGeom>
        </p:spPr>
      </p:pic>
      <p:sp>
        <p:nvSpPr>
          <p:cNvPr id="4" name="object 4"/>
          <p:cNvSpPr/>
          <p:nvPr/>
        </p:nvSpPr>
        <p:spPr>
          <a:xfrm>
            <a:off x="11795759" y="9552649"/>
            <a:ext cx="6492240" cy="0"/>
          </a:xfrm>
          <a:custGeom>
            <a:avLst/>
            <a:gdLst/>
            <a:ahLst/>
            <a:cxnLst/>
            <a:rect l="l" t="t" r="r" b="b"/>
            <a:pathLst>
              <a:path w="6492240">
                <a:moveTo>
                  <a:pt x="0" y="0"/>
                </a:moveTo>
                <a:lnTo>
                  <a:pt x="6492240" y="0"/>
                </a:lnTo>
              </a:path>
            </a:pathLst>
          </a:custGeom>
          <a:ln w="79224">
            <a:solidFill>
              <a:srgbClr val="0C4460"/>
            </a:solidFill>
          </a:ln>
        </p:spPr>
        <p:txBody>
          <a:bodyPr wrap="square" lIns="0" tIns="0" rIns="0" bIns="0" rtlCol="0"/>
          <a:lstStyle/>
          <a:p>
            <a:endParaRPr/>
          </a:p>
        </p:txBody>
      </p:sp>
      <p:sp>
        <p:nvSpPr>
          <p:cNvPr id="5" name="object 5"/>
          <p:cNvSpPr/>
          <p:nvPr/>
        </p:nvSpPr>
        <p:spPr>
          <a:xfrm>
            <a:off x="0" y="1724656"/>
            <a:ext cx="6492240" cy="0"/>
          </a:xfrm>
          <a:custGeom>
            <a:avLst/>
            <a:gdLst/>
            <a:ahLst/>
            <a:cxnLst/>
            <a:rect l="l" t="t" r="r" b="b"/>
            <a:pathLst>
              <a:path w="6492240">
                <a:moveTo>
                  <a:pt x="0" y="0"/>
                </a:moveTo>
                <a:lnTo>
                  <a:pt x="6492240" y="0"/>
                </a:lnTo>
              </a:path>
            </a:pathLst>
          </a:custGeom>
          <a:ln w="73130">
            <a:solidFill>
              <a:srgbClr val="0C4460"/>
            </a:solidFill>
          </a:ln>
        </p:spPr>
        <p:txBody>
          <a:bodyPr wrap="square" lIns="0" tIns="0" rIns="0" bIns="0" rtlCol="0"/>
          <a:lstStyle/>
          <a:p>
            <a:endParaRPr/>
          </a:p>
        </p:txBody>
      </p:sp>
      <p:sp>
        <p:nvSpPr>
          <p:cNvPr id="6" name="object 6"/>
          <p:cNvSpPr txBox="1"/>
          <p:nvPr/>
        </p:nvSpPr>
        <p:spPr>
          <a:xfrm>
            <a:off x="1008708" y="2284812"/>
            <a:ext cx="16570960" cy="4839970"/>
          </a:xfrm>
          <a:prstGeom prst="rect">
            <a:avLst/>
          </a:prstGeom>
        </p:spPr>
        <p:txBody>
          <a:bodyPr vert="horz" wrap="square" lIns="0" tIns="33020" rIns="0" bIns="0" rtlCol="0">
            <a:spAutoFit/>
          </a:bodyPr>
          <a:lstStyle/>
          <a:p>
            <a:pPr marL="12700" marR="5080" indent="11430">
              <a:lnSpc>
                <a:spcPct val="96200"/>
              </a:lnSpc>
              <a:spcBef>
                <a:spcPts val="260"/>
              </a:spcBef>
            </a:pPr>
            <a:r>
              <a:rPr sz="3600" spc="-204" dirty="0">
                <a:solidFill>
                  <a:srgbClr val="0F4662"/>
                </a:solidFill>
                <a:latin typeface="Trebuchet MS"/>
                <a:cs typeface="Trebuchet MS"/>
              </a:rPr>
              <a:t>Food</a:t>
            </a:r>
            <a:r>
              <a:rPr sz="3600" spc="-75" dirty="0">
                <a:solidFill>
                  <a:srgbClr val="0F4662"/>
                </a:solidFill>
                <a:latin typeface="Trebuchet MS"/>
                <a:cs typeface="Trebuchet MS"/>
              </a:rPr>
              <a:t> </a:t>
            </a:r>
            <a:r>
              <a:rPr sz="3600" spc="-254" dirty="0">
                <a:solidFill>
                  <a:srgbClr val="0F4662"/>
                </a:solidFill>
                <a:latin typeface="Trebuchet MS"/>
                <a:cs typeface="Trebuchet MS"/>
              </a:rPr>
              <a:t>waste</a:t>
            </a:r>
            <a:r>
              <a:rPr sz="3600" spc="-110" dirty="0">
                <a:solidFill>
                  <a:srgbClr val="0F4662"/>
                </a:solidFill>
                <a:latin typeface="Trebuchet MS"/>
                <a:cs typeface="Trebuchet MS"/>
              </a:rPr>
              <a:t> </a:t>
            </a:r>
            <a:r>
              <a:rPr sz="3600" spc="-195" dirty="0">
                <a:solidFill>
                  <a:srgbClr val="0F4662"/>
                </a:solidFill>
                <a:latin typeface="Trebuchet MS"/>
                <a:cs typeface="Trebuchet MS"/>
              </a:rPr>
              <a:t>is</a:t>
            </a:r>
            <a:r>
              <a:rPr sz="3600" spc="-235" dirty="0">
                <a:solidFill>
                  <a:srgbClr val="0F4662"/>
                </a:solidFill>
                <a:latin typeface="Trebuchet MS"/>
                <a:cs typeface="Trebuchet MS"/>
              </a:rPr>
              <a:t> </a:t>
            </a:r>
            <a:r>
              <a:rPr sz="3600" spc="-254" dirty="0">
                <a:solidFill>
                  <a:srgbClr val="0F4662"/>
                </a:solidFill>
                <a:latin typeface="Trebuchet MS"/>
                <a:cs typeface="Trebuchet MS"/>
              </a:rPr>
              <a:t>a</a:t>
            </a:r>
            <a:r>
              <a:rPr sz="3600" spc="-275" dirty="0">
                <a:solidFill>
                  <a:srgbClr val="0F4662"/>
                </a:solidFill>
                <a:latin typeface="Trebuchet MS"/>
                <a:cs typeface="Trebuchet MS"/>
              </a:rPr>
              <a:t> </a:t>
            </a:r>
            <a:r>
              <a:rPr sz="3600" spc="-330" dirty="0">
                <a:solidFill>
                  <a:srgbClr val="0F4662"/>
                </a:solidFill>
                <a:latin typeface="Trebuchet MS"/>
                <a:cs typeface="Trebuchet MS"/>
              </a:rPr>
              <a:t>major</a:t>
            </a:r>
            <a:r>
              <a:rPr sz="3600" spc="-50" dirty="0">
                <a:solidFill>
                  <a:srgbClr val="0F4662"/>
                </a:solidFill>
                <a:latin typeface="Trebuchet MS"/>
                <a:cs typeface="Trebuchet MS"/>
              </a:rPr>
              <a:t> </a:t>
            </a:r>
            <a:r>
              <a:rPr sz="3600" spc="-195" dirty="0">
                <a:solidFill>
                  <a:srgbClr val="0F4662"/>
                </a:solidFill>
                <a:latin typeface="Trebuchet MS"/>
                <a:cs typeface="Trebuchet MS"/>
              </a:rPr>
              <a:t>problem</a:t>
            </a:r>
            <a:r>
              <a:rPr sz="3600" spc="100" dirty="0">
                <a:solidFill>
                  <a:srgbClr val="0F4662"/>
                </a:solidFill>
                <a:latin typeface="Trebuchet MS"/>
                <a:cs typeface="Trebuchet MS"/>
              </a:rPr>
              <a:t> </a:t>
            </a:r>
            <a:r>
              <a:rPr sz="3600" spc="-275" dirty="0">
                <a:solidFill>
                  <a:srgbClr val="0F4662"/>
                </a:solidFill>
                <a:latin typeface="Trebuchet MS"/>
                <a:cs typeface="Trebuchet MS"/>
              </a:rPr>
              <a:t>in</a:t>
            </a:r>
            <a:r>
              <a:rPr sz="3600" spc="-165" dirty="0">
                <a:solidFill>
                  <a:srgbClr val="0F4662"/>
                </a:solidFill>
                <a:latin typeface="Trebuchet MS"/>
                <a:cs typeface="Trebuchet MS"/>
              </a:rPr>
              <a:t> </a:t>
            </a:r>
            <a:r>
              <a:rPr sz="3600" spc="-225" dirty="0">
                <a:solidFill>
                  <a:srgbClr val="0F4662"/>
                </a:solidFill>
                <a:latin typeface="Trebuchet MS"/>
                <a:cs typeface="Trebuchet MS"/>
              </a:rPr>
              <a:t>hospitality.</a:t>
            </a:r>
            <a:r>
              <a:rPr sz="3600" spc="-60" dirty="0">
                <a:solidFill>
                  <a:srgbClr val="0F4662"/>
                </a:solidFill>
                <a:latin typeface="Trebuchet MS"/>
                <a:cs typeface="Trebuchet MS"/>
              </a:rPr>
              <a:t> </a:t>
            </a:r>
            <a:r>
              <a:rPr sz="3600" spc="-305" dirty="0">
                <a:solidFill>
                  <a:srgbClr val="0F4662"/>
                </a:solidFill>
                <a:latin typeface="Trebuchet MS"/>
                <a:cs typeface="Trebuchet MS"/>
              </a:rPr>
              <a:t>The</a:t>
            </a:r>
            <a:r>
              <a:rPr sz="3600" spc="-195" dirty="0">
                <a:solidFill>
                  <a:srgbClr val="0F4662"/>
                </a:solidFill>
                <a:latin typeface="Trebuchet MS"/>
                <a:cs typeface="Trebuchet MS"/>
              </a:rPr>
              <a:t> </a:t>
            </a:r>
            <a:r>
              <a:rPr sz="3600" spc="-270" dirty="0">
                <a:solidFill>
                  <a:srgbClr val="0F4662"/>
                </a:solidFill>
                <a:latin typeface="Trebuchet MS"/>
                <a:cs typeface="Trebuchet MS"/>
              </a:rPr>
              <a:t>JW</a:t>
            </a:r>
            <a:r>
              <a:rPr sz="3600" spc="145" dirty="0">
                <a:solidFill>
                  <a:srgbClr val="0F4662"/>
                </a:solidFill>
                <a:latin typeface="Trebuchet MS"/>
                <a:cs typeface="Trebuchet MS"/>
              </a:rPr>
              <a:t> </a:t>
            </a:r>
            <a:r>
              <a:rPr sz="3600" spc="-204" dirty="0">
                <a:solidFill>
                  <a:srgbClr val="0F4662"/>
                </a:solidFill>
                <a:latin typeface="Trebuchet MS"/>
                <a:cs typeface="Trebuchet MS"/>
              </a:rPr>
              <a:t>Marriott</a:t>
            </a:r>
            <a:r>
              <a:rPr sz="3600" spc="-65" dirty="0">
                <a:solidFill>
                  <a:srgbClr val="0F4662"/>
                </a:solidFill>
                <a:latin typeface="Trebuchet MS"/>
                <a:cs typeface="Trebuchet MS"/>
              </a:rPr>
              <a:t> </a:t>
            </a:r>
            <a:r>
              <a:rPr sz="3600" spc="-195" dirty="0">
                <a:solidFill>
                  <a:srgbClr val="0F4662"/>
                </a:solidFill>
                <a:latin typeface="Trebuchet MS"/>
                <a:cs typeface="Trebuchet MS"/>
              </a:rPr>
              <a:t>Hotels</a:t>
            </a:r>
            <a:r>
              <a:rPr sz="3600" spc="-65" dirty="0">
                <a:solidFill>
                  <a:srgbClr val="0F4662"/>
                </a:solidFill>
                <a:latin typeface="Trebuchet MS"/>
                <a:cs typeface="Trebuchet MS"/>
              </a:rPr>
              <a:t> </a:t>
            </a:r>
            <a:r>
              <a:rPr sz="3600" spc="-165" dirty="0">
                <a:solidFill>
                  <a:srgbClr val="0F4662"/>
                </a:solidFill>
                <a:latin typeface="Trebuchet MS"/>
                <a:cs typeface="Trebuchet MS"/>
              </a:rPr>
              <a:t>uses</a:t>
            </a:r>
            <a:r>
              <a:rPr sz="3600" spc="-180" dirty="0">
                <a:solidFill>
                  <a:srgbClr val="0F4662"/>
                </a:solidFill>
                <a:latin typeface="Trebuchet MS"/>
                <a:cs typeface="Trebuchet MS"/>
              </a:rPr>
              <a:t> </a:t>
            </a:r>
            <a:r>
              <a:rPr sz="3600" spc="-225" dirty="0">
                <a:solidFill>
                  <a:srgbClr val="0F4662"/>
                </a:solidFill>
                <a:latin typeface="Trebuchet MS"/>
                <a:cs typeface="Trebuchet MS"/>
              </a:rPr>
              <a:t>the</a:t>
            </a:r>
            <a:r>
              <a:rPr sz="3600" spc="-100" dirty="0">
                <a:solidFill>
                  <a:srgbClr val="0F4662"/>
                </a:solidFill>
                <a:latin typeface="Trebuchet MS"/>
                <a:cs typeface="Trebuchet MS"/>
              </a:rPr>
              <a:t> </a:t>
            </a:r>
            <a:r>
              <a:rPr sz="3600" spc="-260" dirty="0">
                <a:solidFill>
                  <a:srgbClr val="0F4662"/>
                </a:solidFill>
                <a:latin typeface="Trebuchet MS"/>
                <a:cs typeface="Trebuchet MS"/>
              </a:rPr>
              <a:t>Winnow</a:t>
            </a:r>
            <a:r>
              <a:rPr sz="3600" spc="65" dirty="0">
                <a:solidFill>
                  <a:srgbClr val="0F4662"/>
                </a:solidFill>
                <a:latin typeface="Trebuchet MS"/>
                <a:cs typeface="Trebuchet MS"/>
              </a:rPr>
              <a:t> </a:t>
            </a:r>
            <a:r>
              <a:rPr sz="3600" spc="-365" dirty="0">
                <a:solidFill>
                  <a:srgbClr val="0F4662"/>
                </a:solidFill>
                <a:latin typeface="Trebuchet MS"/>
                <a:cs typeface="Trebuchet MS"/>
              </a:rPr>
              <a:t>Al </a:t>
            </a:r>
            <a:r>
              <a:rPr sz="3700" spc="-195" dirty="0">
                <a:solidFill>
                  <a:srgbClr val="0F4662"/>
                </a:solidFill>
                <a:latin typeface="Trebuchet MS"/>
                <a:cs typeface="Trebuchet MS"/>
              </a:rPr>
              <a:t>food</a:t>
            </a:r>
            <a:r>
              <a:rPr sz="3700" spc="-130" dirty="0">
                <a:solidFill>
                  <a:srgbClr val="0F4662"/>
                </a:solidFill>
                <a:latin typeface="Trebuchet MS"/>
                <a:cs typeface="Trebuchet MS"/>
              </a:rPr>
              <a:t> </a:t>
            </a:r>
            <a:r>
              <a:rPr sz="3700" spc="-315" dirty="0">
                <a:solidFill>
                  <a:srgbClr val="0F4662"/>
                </a:solidFill>
                <a:latin typeface="Trebuchet MS"/>
                <a:cs typeface="Trebuchet MS"/>
              </a:rPr>
              <a:t>waste</a:t>
            </a:r>
            <a:r>
              <a:rPr sz="3700" spc="-100" dirty="0">
                <a:solidFill>
                  <a:srgbClr val="0F4662"/>
                </a:solidFill>
                <a:latin typeface="Trebuchet MS"/>
                <a:cs typeface="Trebuchet MS"/>
              </a:rPr>
              <a:t> </a:t>
            </a:r>
            <a:r>
              <a:rPr sz="3700" spc="-254" dirty="0">
                <a:solidFill>
                  <a:srgbClr val="0F4662"/>
                </a:solidFill>
                <a:latin typeface="Trebuchet MS"/>
                <a:cs typeface="Trebuchet MS"/>
              </a:rPr>
              <a:t>reduction</a:t>
            </a:r>
            <a:r>
              <a:rPr sz="3700" spc="35" dirty="0">
                <a:solidFill>
                  <a:srgbClr val="0F4662"/>
                </a:solidFill>
                <a:latin typeface="Trebuchet MS"/>
                <a:cs typeface="Trebuchet MS"/>
              </a:rPr>
              <a:t> </a:t>
            </a:r>
            <a:r>
              <a:rPr sz="3700" spc="-260" dirty="0">
                <a:solidFill>
                  <a:srgbClr val="0F4662"/>
                </a:solidFill>
                <a:latin typeface="Trebuchet MS"/>
                <a:cs typeface="Trebuchet MS"/>
              </a:rPr>
              <a:t>system,</a:t>
            </a:r>
            <a:r>
              <a:rPr sz="3700" spc="-180" dirty="0">
                <a:solidFill>
                  <a:srgbClr val="0F4662"/>
                </a:solidFill>
                <a:latin typeface="Trebuchet MS"/>
                <a:cs typeface="Trebuchet MS"/>
              </a:rPr>
              <a:t> </a:t>
            </a:r>
            <a:r>
              <a:rPr sz="3700" spc="-315" dirty="0">
                <a:solidFill>
                  <a:srgbClr val="0F4662"/>
                </a:solidFill>
                <a:latin typeface="Trebuchet MS"/>
                <a:cs typeface="Trebuchet MS"/>
              </a:rPr>
              <a:t>which</a:t>
            </a:r>
            <a:r>
              <a:rPr sz="3700" spc="-155" dirty="0">
                <a:solidFill>
                  <a:srgbClr val="0F4662"/>
                </a:solidFill>
                <a:latin typeface="Trebuchet MS"/>
                <a:cs typeface="Trebuchet MS"/>
              </a:rPr>
              <a:t> </a:t>
            </a:r>
            <a:r>
              <a:rPr sz="3700" spc="-254" dirty="0">
                <a:solidFill>
                  <a:srgbClr val="0F4662"/>
                </a:solidFill>
                <a:latin typeface="Trebuchet MS"/>
                <a:cs typeface="Trebuchet MS"/>
              </a:rPr>
              <a:t>leverages</a:t>
            </a:r>
            <a:r>
              <a:rPr sz="3700" spc="-65" dirty="0">
                <a:solidFill>
                  <a:srgbClr val="0F4662"/>
                </a:solidFill>
                <a:latin typeface="Trebuchet MS"/>
                <a:cs typeface="Trebuchet MS"/>
              </a:rPr>
              <a:t> </a:t>
            </a:r>
            <a:r>
              <a:rPr sz="3700" spc="-270" dirty="0">
                <a:solidFill>
                  <a:srgbClr val="0F4662"/>
                </a:solidFill>
                <a:latin typeface="Trebuchet MS"/>
                <a:cs typeface="Trebuchet MS"/>
              </a:rPr>
              <a:t>smart</a:t>
            </a:r>
            <a:r>
              <a:rPr sz="3700" spc="-165" dirty="0">
                <a:solidFill>
                  <a:srgbClr val="0F4662"/>
                </a:solidFill>
                <a:latin typeface="Trebuchet MS"/>
                <a:cs typeface="Trebuchet MS"/>
              </a:rPr>
              <a:t> </a:t>
            </a:r>
            <a:r>
              <a:rPr sz="3700" spc="-225" dirty="0">
                <a:solidFill>
                  <a:srgbClr val="0F4662"/>
                </a:solidFill>
                <a:latin typeface="Trebuchet MS"/>
                <a:cs typeface="Trebuchet MS"/>
              </a:rPr>
              <a:t>scales</a:t>
            </a:r>
            <a:r>
              <a:rPr sz="3700" spc="-55" dirty="0">
                <a:solidFill>
                  <a:srgbClr val="0F4662"/>
                </a:solidFill>
                <a:latin typeface="Trebuchet MS"/>
                <a:cs typeface="Trebuchet MS"/>
              </a:rPr>
              <a:t> </a:t>
            </a:r>
            <a:r>
              <a:rPr sz="3700" spc="-290" dirty="0">
                <a:solidFill>
                  <a:srgbClr val="0F4662"/>
                </a:solidFill>
                <a:latin typeface="Trebuchet MS"/>
                <a:cs typeface="Trebuchet MS"/>
              </a:rPr>
              <a:t>and</a:t>
            </a:r>
            <a:r>
              <a:rPr sz="3700" spc="-114" dirty="0">
                <a:solidFill>
                  <a:srgbClr val="0F4662"/>
                </a:solidFill>
                <a:latin typeface="Trebuchet MS"/>
                <a:cs typeface="Trebuchet MS"/>
              </a:rPr>
              <a:t> </a:t>
            </a:r>
            <a:r>
              <a:rPr sz="3700" spc="-285" dirty="0">
                <a:solidFill>
                  <a:srgbClr val="0F4662"/>
                </a:solidFill>
                <a:latin typeface="Trebuchet MS"/>
                <a:cs typeface="Trebuchet MS"/>
              </a:rPr>
              <a:t>computer</a:t>
            </a:r>
            <a:r>
              <a:rPr sz="3700" spc="70" dirty="0">
                <a:solidFill>
                  <a:srgbClr val="0F4662"/>
                </a:solidFill>
                <a:latin typeface="Trebuchet MS"/>
                <a:cs typeface="Trebuchet MS"/>
              </a:rPr>
              <a:t> </a:t>
            </a:r>
            <a:r>
              <a:rPr sz="3700" spc="-200" dirty="0">
                <a:solidFill>
                  <a:srgbClr val="0F4662"/>
                </a:solidFill>
                <a:latin typeface="Trebuchet MS"/>
                <a:cs typeface="Trebuchet MS"/>
              </a:rPr>
              <a:t>vision</a:t>
            </a:r>
            <a:r>
              <a:rPr sz="3700" spc="-290" dirty="0">
                <a:solidFill>
                  <a:srgbClr val="0F4662"/>
                </a:solidFill>
                <a:latin typeface="Trebuchet MS"/>
                <a:cs typeface="Trebuchet MS"/>
              </a:rPr>
              <a:t> </a:t>
            </a:r>
            <a:r>
              <a:rPr sz="3700" spc="-235" dirty="0">
                <a:solidFill>
                  <a:srgbClr val="0F4662"/>
                </a:solidFill>
                <a:latin typeface="Trebuchet MS"/>
                <a:cs typeface="Trebuchet MS"/>
              </a:rPr>
              <a:t>to</a:t>
            </a:r>
            <a:r>
              <a:rPr sz="3700" spc="-305" dirty="0">
                <a:solidFill>
                  <a:srgbClr val="0F4662"/>
                </a:solidFill>
                <a:latin typeface="Trebuchet MS"/>
                <a:cs typeface="Trebuchet MS"/>
              </a:rPr>
              <a:t> </a:t>
            </a:r>
            <a:r>
              <a:rPr sz="3700" spc="-310" dirty="0">
                <a:solidFill>
                  <a:srgbClr val="0F4662"/>
                </a:solidFill>
                <a:latin typeface="Trebuchet MS"/>
                <a:cs typeface="Trebuchet MS"/>
              </a:rPr>
              <a:t>track </a:t>
            </a:r>
            <a:r>
              <a:rPr sz="3600" spc="-135" dirty="0">
                <a:solidFill>
                  <a:srgbClr val="0F4662"/>
                </a:solidFill>
                <a:latin typeface="Trebuchet MS"/>
                <a:cs typeface="Trebuchet MS"/>
              </a:rPr>
              <a:t>food</a:t>
            </a:r>
            <a:r>
              <a:rPr sz="3600" spc="-85" dirty="0">
                <a:solidFill>
                  <a:srgbClr val="0F4662"/>
                </a:solidFill>
                <a:latin typeface="Trebuchet MS"/>
                <a:cs typeface="Trebuchet MS"/>
              </a:rPr>
              <a:t> </a:t>
            </a:r>
            <a:r>
              <a:rPr sz="3600" spc="-254" dirty="0">
                <a:solidFill>
                  <a:srgbClr val="0F4662"/>
                </a:solidFill>
                <a:latin typeface="Trebuchet MS"/>
                <a:cs typeface="Trebuchet MS"/>
              </a:rPr>
              <a:t>waste</a:t>
            </a:r>
            <a:r>
              <a:rPr sz="3600" spc="-80" dirty="0">
                <a:solidFill>
                  <a:srgbClr val="0F4662"/>
                </a:solidFill>
                <a:latin typeface="Trebuchet MS"/>
                <a:cs typeface="Trebuchet MS"/>
              </a:rPr>
              <a:t> </a:t>
            </a:r>
            <a:r>
              <a:rPr sz="3600" spc="-275" dirty="0">
                <a:solidFill>
                  <a:srgbClr val="0F4662"/>
                </a:solidFill>
                <a:latin typeface="Trebuchet MS"/>
                <a:cs typeface="Trebuchet MS"/>
              </a:rPr>
              <a:t>in</a:t>
            </a:r>
            <a:r>
              <a:rPr sz="3600" spc="-210" dirty="0">
                <a:solidFill>
                  <a:srgbClr val="0F4662"/>
                </a:solidFill>
                <a:latin typeface="Trebuchet MS"/>
                <a:cs typeface="Trebuchet MS"/>
              </a:rPr>
              <a:t> </a:t>
            </a:r>
            <a:r>
              <a:rPr sz="3600" spc="-265" dirty="0">
                <a:solidFill>
                  <a:srgbClr val="0F4662"/>
                </a:solidFill>
                <a:latin typeface="Trebuchet MS"/>
                <a:cs typeface="Trebuchet MS"/>
              </a:rPr>
              <a:t>real-</a:t>
            </a:r>
            <a:r>
              <a:rPr sz="3600" spc="-305" dirty="0">
                <a:solidFill>
                  <a:srgbClr val="0F4662"/>
                </a:solidFill>
                <a:latin typeface="Trebuchet MS"/>
                <a:cs typeface="Trebuchet MS"/>
              </a:rPr>
              <a:t>time.</a:t>
            </a:r>
            <a:r>
              <a:rPr sz="3600" spc="-140" dirty="0">
                <a:solidFill>
                  <a:srgbClr val="0F4662"/>
                </a:solidFill>
                <a:latin typeface="Trebuchet MS"/>
                <a:cs typeface="Trebuchet MS"/>
              </a:rPr>
              <a:t> </a:t>
            </a:r>
            <a:r>
              <a:rPr sz="3600" spc="-254" dirty="0">
                <a:solidFill>
                  <a:srgbClr val="0F4662"/>
                </a:solidFill>
                <a:latin typeface="Trebuchet MS"/>
                <a:cs typeface="Trebuchet MS"/>
              </a:rPr>
              <a:t>Similarly,</a:t>
            </a:r>
            <a:r>
              <a:rPr sz="3600" spc="-180" dirty="0">
                <a:solidFill>
                  <a:srgbClr val="0F4662"/>
                </a:solidFill>
                <a:latin typeface="Trebuchet MS"/>
                <a:cs typeface="Trebuchet MS"/>
              </a:rPr>
              <a:t> </a:t>
            </a:r>
            <a:r>
              <a:rPr sz="3600" spc="-195" dirty="0">
                <a:solidFill>
                  <a:srgbClr val="0F4662"/>
                </a:solidFill>
                <a:latin typeface="Trebuchet MS"/>
                <a:cs typeface="Trebuchet MS"/>
              </a:rPr>
              <a:t>Hilton</a:t>
            </a:r>
            <a:r>
              <a:rPr sz="3600" spc="-50" dirty="0">
                <a:solidFill>
                  <a:srgbClr val="0F4662"/>
                </a:solidFill>
                <a:latin typeface="Trebuchet MS"/>
                <a:cs typeface="Trebuchet MS"/>
              </a:rPr>
              <a:t> </a:t>
            </a:r>
            <a:r>
              <a:rPr sz="3600" spc="-190" dirty="0">
                <a:solidFill>
                  <a:srgbClr val="0F4662"/>
                </a:solidFill>
                <a:latin typeface="Trebuchet MS"/>
                <a:cs typeface="Trebuchet MS"/>
              </a:rPr>
              <a:t>Singapore</a:t>
            </a:r>
            <a:r>
              <a:rPr sz="3600" spc="35" dirty="0">
                <a:solidFill>
                  <a:srgbClr val="0F4662"/>
                </a:solidFill>
                <a:latin typeface="Trebuchet MS"/>
                <a:cs typeface="Trebuchet MS"/>
              </a:rPr>
              <a:t> </a:t>
            </a:r>
            <a:r>
              <a:rPr sz="3600" spc="-190" dirty="0">
                <a:solidFill>
                  <a:srgbClr val="0F4662"/>
                </a:solidFill>
                <a:latin typeface="Trebuchet MS"/>
                <a:cs typeface="Trebuchet MS"/>
              </a:rPr>
              <a:t>Orchard</a:t>
            </a:r>
            <a:r>
              <a:rPr sz="3600" spc="-65" dirty="0">
                <a:solidFill>
                  <a:srgbClr val="0F4662"/>
                </a:solidFill>
                <a:latin typeface="Trebuchet MS"/>
                <a:cs typeface="Trebuchet MS"/>
              </a:rPr>
              <a:t> </a:t>
            </a:r>
            <a:r>
              <a:rPr sz="3600" spc="-185" dirty="0">
                <a:solidFill>
                  <a:srgbClr val="0F4662"/>
                </a:solidFill>
                <a:latin typeface="Trebuchet MS"/>
                <a:cs typeface="Trebuchet MS"/>
              </a:rPr>
              <a:t>employs</a:t>
            </a:r>
            <a:r>
              <a:rPr sz="3600" dirty="0">
                <a:solidFill>
                  <a:srgbClr val="0F4662"/>
                </a:solidFill>
                <a:latin typeface="Trebuchet MS"/>
                <a:cs typeface="Trebuchet MS"/>
              </a:rPr>
              <a:t> </a:t>
            </a:r>
            <a:r>
              <a:rPr sz="3600" spc="-310" dirty="0">
                <a:solidFill>
                  <a:srgbClr val="0F4662"/>
                </a:solidFill>
                <a:latin typeface="Trebuchet MS"/>
                <a:cs typeface="Trebuchet MS"/>
              </a:rPr>
              <a:t>Al</a:t>
            </a:r>
            <a:r>
              <a:rPr sz="3600" spc="-175" dirty="0">
                <a:solidFill>
                  <a:srgbClr val="0F4662"/>
                </a:solidFill>
                <a:latin typeface="Trebuchet MS"/>
                <a:cs typeface="Trebuchet MS"/>
              </a:rPr>
              <a:t> </a:t>
            </a:r>
            <a:r>
              <a:rPr sz="3600" spc="-145" dirty="0">
                <a:solidFill>
                  <a:srgbClr val="0F4662"/>
                </a:solidFill>
                <a:latin typeface="Trebuchet MS"/>
                <a:cs typeface="Trebuchet MS"/>
              </a:rPr>
              <a:t>tools</a:t>
            </a:r>
            <a:r>
              <a:rPr sz="3600" spc="-245" dirty="0">
                <a:solidFill>
                  <a:srgbClr val="0F4662"/>
                </a:solidFill>
                <a:latin typeface="Trebuchet MS"/>
                <a:cs typeface="Trebuchet MS"/>
              </a:rPr>
              <a:t> </a:t>
            </a:r>
            <a:r>
              <a:rPr sz="3600" spc="-210" dirty="0">
                <a:solidFill>
                  <a:srgbClr val="0F4662"/>
                </a:solidFill>
                <a:latin typeface="Trebuchet MS"/>
                <a:cs typeface="Trebuchet MS"/>
              </a:rPr>
              <a:t>to</a:t>
            </a:r>
            <a:r>
              <a:rPr sz="3600" spc="-285" dirty="0">
                <a:solidFill>
                  <a:srgbClr val="0F4662"/>
                </a:solidFill>
                <a:latin typeface="Trebuchet MS"/>
                <a:cs typeface="Trebuchet MS"/>
              </a:rPr>
              <a:t> </a:t>
            </a:r>
            <a:r>
              <a:rPr sz="3600" spc="-245" dirty="0">
                <a:solidFill>
                  <a:srgbClr val="0F4662"/>
                </a:solidFill>
                <a:latin typeface="Trebuchet MS"/>
                <a:cs typeface="Trebuchet MS"/>
              </a:rPr>
              <a:t>track</a:t>
            </a:r>
            <a:r>
              <a:rPr sz="3600" spc="-145" dirty="0">
                <a:solidFill>
                  <a:srgbClr val="0F4662"/>
                </a:solidFill>
                <a:latin typeface="Trebuchet MS"/>
                <a:cs typeface="Trebuchet MS"/>
              </a:rPr>
              <a:t> </a:t>
            </a:r>
            <a:r>
              <a:rPr sz="3600" spc="-20" dirty="0">
                <a:solidFill>
                  <a:srgbClr val="0F4662"/>
                </a:solidFill>
                <a:latin typeface="Trebuchet MS"/>
                <a:cs typeface="Trebuchet MS"/>
              </a:rPr>
              <a:t>food </a:t>
            </a:r>
            <a:r>
              <a:rPr sz="3650" spc="-295" dirty="0">
                <a:solidFill>
                  <a:srgbClr val="0F4662"/>
                </a:solidFill>
                <a:latin typeface="Trebuchet MS"/>
                <a:cs typeface="Trebuchet MS"/>
              </a:rPr>
              <a:t>waste</a:t>
            </a:r>
            <a:r>
              <a:rPr sz="3650" spc="-120" dirty="0">
                <a:solidFill>
                  <a:srgbClr val="0F4662"/>
                </a:solidFill>
                <a:latin typeface="Trebuchet MS"/>
                <a:cs typeface="Trebuchet MS"/>
              </a:rPr>
              <a:t> </a:t>
            </a:r>
            <a:r>
              <a:rPr sz="3650" spc="-220" dirty="0">
                <a:solidFill>
                  <a:srgbClr val="0F4662"/>
                </a:solidFill>
                <a:latin typeface="Trebuchet MS"/>
                <a:cs typeface="Trebuchet MS"/>
              </a:rPr>
              <a:t>patterns</a:t>
            </a:r>
            <a:r>
              <a:rPr sz="3650" spc="30" dirty="0">
                <a:solidFill>
                  <a:srgbClr val="0F4662"/>
                </a:solidFill>
                <a:latin typeface="Trebuchet MS"/>
                <a:cs typeface="Trebuchet MS"/>
              </a:rPr>
              <a:t> </a:t>
            </a:r>
            <a:r>
              <a:rPr sz="3650" spc="-229" dirty="0">
                <a:solidFill>
                  <a:srgbClr val="0F4662"/>
                </a:solidFill>
                <a:latin typeface="Trebuchet MS"/>
                <a:cs typeface="Trebuchet MS"/>
              </a:rPr>
              <a:t>and</a:t>
            </a:r>
            <a:r>
              <a:rPr sz="3650" spc="-210" dirty="0">
                <a:solidFill>
                  <a:srgbClr val="0F4662"/>
                </a:solidFill>
                <a:latin typeface="Trebuchet MS"/>
                <a:cs typeface="Trebuchet MS"/>
              </a:rPr>
              <a:t> </a:t>
            </a:r>
            <a:r>
              <a:rPr sz="3650" spc="-240" dirty="0">
                <a:solidFill>
                  <a:srgbClr val="0F4662"/>
                </a:solidFill>
                <a:latin typeface="Trebuchet MS"/>
                <a:cs typeface="Trebuchet MS"/>
              </a:rPr>
              <a:t>predict</a:t>
            </a:r>
            <a:r>
              <a:rPr sz="3650" spc="-215" dirty="0">
                <a:solidFill>
                  <a:srgbClr val="0F4662"/>
                </a:solidFill>
                <a:latin typeface="Trebuchet MS"/>
                <a:cs typeface="Trebuchet MS"/>
              </a:rPr>
              <a:t> </a:t>
            </a:r>
            <a:r>
              <a:rPr sz="3650" spc="-250" dirty="0">
                <a:solidFill>
                  <a:srgbClr val="0F4662"/>
                </a:solidFill>
                <a:latin typeface="Trebuchet MS"/>
                <a:cs typeface="Trebuchet MS"/>
              </a:rPr>
              <a:t>future</a:t>
            </a:r>
            <a:r>
              <a:rPr sz="3650" spc="-135" dirty="0">
                <a:solidFill>
                  <a:srgbClr val="0F4662"/>
                </a:solidFill>
                <a:latin typeface="Trebuchet MS"/>
                <a:cs typeface="Trebuchet MS"/>
              </a:rPr>
              <a:t> </a:t>
            </a:r>
            <a:r>
              <a:rPr sz="3650" spc="-275" dirty="0">
                <a:solidFill>
                  <a:srgbClr val="0F4662"/>
                </a:solidFill>
                <a:latin typeface="Trebuchet MS"/>
                <a:cs typeface="Trebuchet MS"/>
              </a:rPr>
              <a:t>demand.</a:t>
            </a:r>
            <a:r>
              <a:rPr sz="3650" spc="-175" dirty="0">
                <a:solidFill>
                  <a:srgbClr val="0F4662"/>
                </a:solidFill>
                <a:latin typeface="Trebuchet MS"/>
                <a:cs typeface="Trebuchet MS"/>
              </a:rPr>
              <a:t> </a:t>
            </a:r>
            <a:r>
              <a:rPr sz="3650" spc="-275" dirty="0">
                <a:solidFill>
                  <a:srgbClr val="0F4662"/>
                </a:solidFill>
                <a:latin typeface="Trebuchet MS"/>
                <a:cs typeface="Trebuchet MS"/>
              </a:rPr>
              <a:t>These</a:t>
            </a:r>
            <a:r>
              <a:rPr sz="3650" spc="-195" dirty="0">
                <a:solidFill>
                  <a:srgbClr val="0F4662"/>
                </a:solidFill>
                <a:latin typeface="Trebuchet MS"/>
                <a:cs typeface="Trebuchet MS"/>
              </a:rPr>
              <a:t> </a:t>
            </a:r>
            <a:r>
              <a:rPr sz="3650" spc="-155" dirty="0">
                <a:solidFill>
                  <a:srgbClr val="0F4662"/>
                </a:solidFill>
                <a:latin typeface="Trebuchet MS"/>
                <a:cs typeface="Trebuchet MS"/>
              </a:rPr>
              <a:t>systems</a:t>
            </a:r>
            <a:r>
              <a:rPr sz="3650" spc="5" dirty="0">
                <a:solidFill>
                  <a:srgbClr val="0F4662"/>
                </a:solidFill>
                <a:latin typeface="Trebuchet MS"/>
                <a:cs typeface="Trebuchet MS"/>
              </a:rPr>
              <a:t> </a:t>
            </a:r>
            <a:r>
              <a:rPr sz="3650" spc="-254" dirty="0">
                <a:solidFill>
                  <a:srgbClr val="0F4662"/>
                </a:solidFill>
                <a:latin typeface="Trebuchet MS"/>
                <a:cs typeface="Trebuchet MS"/>
              </a:rPr>
              <a:t>help</a:t>
            </a:r>
            <a:r>
              <a:rPr sz="3650" spc="-165" dirty="0">
                <a:solidFill>
                  <a:srgbClr val="0F4662"/>
                </a:solidFill>
                <a:latin typeface="Trebuchet MS"/>
                <a:cs typeface="Trebuchet MS"/>
              </a:rPr>
              <a:t> </a:t>
            </a:r>
            <a:r>
              <a:rPr sz="3650" spc="-245" dirty="0">
                <a:solidFill>
                  <a:srgbClr val="0F4662"/>
                </a:solidFill>
                <a:latin typeface="Trebuchet MS"/>
                <a:cs typeface="Trebuchet MS"/>
              </a:rPr>
              <a:t>kitchens</a:t>
            </a:r>
            <a:r>
              <a:rPr sz="3650" spc="-45" dirty="0">
                <a:solidFill>
                  <a:srgbClr val="0F4662"/>
                </a:solidFill>
                <a:latin typeface="Trebuchet MS"/>
                <a:cs typeface="Trebuchet MS"/>
              </a:rPr>
              <a:t> </a:t>
            </a:r>
            <a:r>
              <a:rPr sz="3650" spc="-260" dirty="0">
                <a:solidFill>
                  <a:srgbClr val="0F4662"/>
                </a:solidFill>
                <a:latin typeface="Trebuchet MS"/>
                <a:cs typeface="Trebuchet MS"/>
              </a:rPr>
              <a:t>prepare</a:t>
            </a:r>
            <a:r>
              <a:rPr sz="3650" spc="25" dirty="0">
                <a:solidFill>
                  <a:srgbClr val="0F4662"/>
                </a:solidFill>
                <a:latin typeface="Trebuchet MS"/>
                <a:cs typeface="Trebuchet MS"/>
              </a:rPr>
              <a:t> </a:t>
            </a:r>
            <a:r>
              <a:rPr sz="3650" spc="-20" dirty="0">
                <a:solidFill>
                  <a:srgbClr val="0F4662"/>
                </a:solidFill>
                <a:latin typeface="Trebuchet MS"/>
                <a:cs typeface="Trebuchet MS"/>
              </a:rPr>
              <a:t>only </a:t>
            </a:r>
            <a:r>
              <a:rPr sz="3600" spc="-155" dirty="0">
                <a:solidFill>
                  <a:srgbClr val="0F4662"/>
                </a:solidFill>
                <a:latin typeface="Trebuchet MS"/>
                <a:cs typeface="Trebuchet MS"/>
              </a:rPr>
              <a:t>what's</a:t>
            </a:r>
            <a:r>
              <a:rPr sz="3600" spc="-110" dirty="0">
                <a:solidFill>
                  <a:srgbClr val="0F4662"/>
                </a:solidFill>
                <a:latin typeface="Trebuchet MS"/>
                <a:cs typeface="Trebuchet MS"/>
              </a:rPr>
              <a:t> </a:t>
            </a:r>
            <a:r>
              <a:rPr sz="3600" spc="-254" dirty="0">
                <a:solidFill>
                  <a:srgbClr val="0F4662"/>
                </a:solidFill>
                <a:latin typeface="Trebuchet MS"/>
                <a:cs typeface="Trebuchet MS"/>
              </a:rPr>
              <a:t>needed,</a:t>
            </a:r>
            <a:r>
              <a:rPr sz="3600" spc="-155" dirty="0">
                <a:solidFill>
                  <a:srgbClr val="0F4662"/>
                </a:solidFill>
                <a:latin typeface="Trebuchet MS"/>
                <a:cs typeface="Trebuchet MS"/>
              </a:rPr>
              <a:t> </a:t>
            </a:r>
            <a:r>
              <a:rPr sz="3600" spc="-185" dirty="0">
                <a:solidFill>
                  <a:srgbClr val="0F4662"/>
                </a:solidFill>
                <a:latin typeface="Trebuchet MS"/>
                <a:cs typeface="Trebuchet MS"/>
              </a:rPr>
              <a:t>reducing</a:t>
            </a:r>
            <a:r>
              <a:rPr sz="3600" spc="35" dirty="0">
                <a:solidFill>
                  <a:srgbClr val="0F4662"/>
                </a:solidFill>
                <a:latin typeface="Trebuchet MS"/>
                <a:cs typeface="Trebuchet MS"/>
              </a:rPr>
              <a:t> </a:t>
            </a:r>
            <a:r>
              <a:rPr sz="3600" spc="-295" dirty="0">
                <a:solidFill>
                  <a:srgbClr val="0F4662"/>
                </a:solidFill>
                <a:latin typeface="Trebuchet MS"/>
                <a:cs typeface="Trebuchet MS"/>
              </a:rPr>
              <a:t>waste.</a:t>
            </a:r>
            <a:r>
              <a:rPr sz="3600" spc="-270" dirty="0">
                <a:solidFill>
                  <a:srgbClr val="0F4662"/>
                </a:solidFill>
                <a:latin typeface="Trebuchet MS"/>
                <a:cs typeface="Trebuchet MS"/>
              </a:rPr>
              <a:t> </a:t>
            </a:r>
            <a:r>
              <a:rPr sz="3600" spc="-305" dirty="0">
                <a:solidFill>
                  <a:srgbClr val="0F4662"/>
                </a:solidFill>
                <a:latin typeface="Trebuchet MS"/>
                <a:cs typeface="Trebuchet MS"/>
              </a:rPr>
              <a:t>The</a:t>
            </a:r>
            <a:r>
              <a:rPr sz="3600" spc="-65" dirty="0">
                <a:solidFill>
                  <a:srgbClr val="0F4662"/>
                </a:solidFill>
                <a:latin typeface="Trebuchet MS"/>
                <a:cs typeface="Trebuchet MS"/>
              </a:rPr>
              <a:t> </a:t>
            </a:r>
            <a:r>
              <a:rPr sz="3600" spc="-220" dirty="0">
                <a:solidFill>
                  <a:srgbClr val="0F4662"/>
                </a:solidFill>
                <a:latin typeface="Trebuchet MS"/>
                <a:cs typeface="Trebuchet MS"/>
              </a:rPr>
              <a:t>integration</a:t>
            </a:r>
            <a:r>
              <a:rPr sz="3600" spc="130" dirty="0">
                <a:solidFill>
                  <a:srgbClr val="0F4662"/>
                </a:solidFill>
                <a:latin typeface="Trebuchet MS"/>
                <a:cs typeface="Trebuchet MS"/>
              </a:rPr>
              <a:t> </a:t>
            </a:r>
            <a:r>
              <a:rPr sz="3600" spc="-190" dirty="0">
                <a:solidFill>
                  <a:srgbClr val="0F4662"/>
                </a:solidFill>
                <a:latin typeface="Trebuchet MS"/>
                <a:cs typeface="Trebuchet MS"/>
              </a:rPr>
              <a:t>of</a:t>
            </a:r>
            <a:r>
              <a:rPr sz="3600" spc="-235" dirty="0">
                <a:solidFill>
                  <a:srgbClr val="0F4662"/>
                </a:solidFill>
                <a:latin typeface="Trebuchet MS"/>
                <a:cs typeface="Trebuchet MS"/>
              </a:rPr>
              <a:t> </a:t>
            </a:r>
            <a:r>
              <a:rPr sz="3600" spc="-310" dirty="0">
                <a:solidFill>
                  <a:srgbClr val="0F4662"/>
                </a:solidFill>
                <a:latin typeface="Trebuchet MS"/>
                <a:cs typeface="Trebuchet MS"/>
              </a:rPr>
              <a:t>Al</a:t>
            </a:r>
            <a:r>
              <a:rPr sz="3600" spc="-80" dirty="0">
                <a:solidFill>
                  <a:srgbClr val="0F4662"/>
                </a:solidFill>
                <a:latin typeface="Trebuchet MS"/>
                <a:cs typeface="Trebuchet MS"/>
              </a:rPr>
              <a:t> </a:t>
            </a:r>
            <a:r>
              <a:rPr sz="3600" spc="-204" dirty="0">
                <a:solidFill>
                  <a:srgbClr val="0F4662"/>
                </a:solidFill>
                <a:latin typeface="Trebuchet MS"/>
                <a:cs typeface="Trebuchet MS"/>
              </a:rPr>
              <a:t>and</a:t>
            </a:r>
            <a:r>
              <a:rPr sz="3600" spc="-150" dirty="0">
                <a:solidFill>
                  <a:srgbClr val="0F4662"/>
                </a:solidFill>
                <a:latin typeface="Trebuchet MS"/>
                <a:cs typeface="Trebuchet MS"/>
              </a:rPr>
              <a:t> </a:t>
            </a:r>
            <a:r>
              <a:rPr sz="3600" spc="-295" dirty="0">
                <a:solidFill>
                  <a:srgbClr val="0F4662"/>
                </a:solidFill>
                <a:latin typeface="Trebuchet MS"/>
                <a:cs typeface="Trebuchet MS"/>
              </a:rPr>
              <a:t>loT</a:t>
            </a:r>
            <a:r>
              <a:rPr sz="3600" spc="-130" dirty="0">
                <a:solidFill>
                  <a:srgbClr val="0F4662"/>
                </a:solidFill>
                <a:latin typeface="Trebuchet MS"/>
                <a:cs typeface="Trebuchet MS"/>
              </a:rPr>
              <a:t> </a:t>
            </a:r>
            <a:r>
              <a:rPr sz="3600" spc="-229" dirty="0">
                <a:solidFill>
                  <a:srgbClr val="0F4662"/>
                </a:solidFill>
                <a:latin typeface="Trebuchet MS"/>
                <a:cs typeface="Trebuchet MS"/>
              </a:rPr>
              <a:t>devices,</a:t>
            </a:r>
            <a:r>
              <a:rPr sz="3600" spc="-225" dirty="0">
                <a:solidFill>
                  <a:srgbClr val="0F4662"/>
                </a:solidFill>
                <a:latin typeface="Trebuchet MS"/>
                <a:cs typeface="Trebuchet MS"/>
              </a:rPr>
              <a:t> </a:t>
            </a:r>
            <a:r>
              <a:rPr sz="3600" spc="-155" dirty="0">
                <a:solidFill>
                  <a:srgbClr val="0F4662"/>
                </a:solidFill>
                <a:latin typeface="Trebuchet MS"/>
                <a:cs typeface="Trebuchet MS"/>
              </a:rPr>
              <a:t>such</a:t>
            </a:r>
            <a:r>
              <a:rPr sz="3600" spc="-195" dirty="0">
                <a:solidFill>
                  <a:srgbClr val="0F4662"/>
                </a:solidFill>
                <a:latin typeface="Trebuchet MS"/>
                <a:cs typeface="Trebuchet MS"/>
              </a:rPr>
              <a:t> </a:t>
            </a:r>
            <a:r>
              <a:rPr sz="3600" spc="-170" dirty="0">
                <a:solidFill>
                  <a:srgbClr val="0F4662"/>
                </a:solidFill>
                <a:latin typeface="Trebuchet MS"/>
                <a:cs typeface="Trebuchet MS"/>
              </a:rPr>
              <a:t>as</a:t>
            </a:r>
            <a:r>
              <a:rPr sz="3600" spc="-210" dirty="0">
                <a:solidFill>
                  <a:srgbClr val="0F4662"/>
                </a:solidFill>
                <a:latin typeface="Trebuchet MS"/>
                <a:cs typeface="Trebuchet MS"/>
              </a:rPr>
              <a:t> </a:t>
            </a:r>
            <a:r>
              <a:rPr sz="3600" spc="-10" dirty="0">
                <a:solidFill>
                  <a:srgbClr val="0F4662"/>
                </a:solidFill>
                <a:latin typeface="Trebuchet MS"/>
                <a:cs typeface="Trebuchet MS"/>
              </a:rPr>
              <a:t>smart </a:t>
            </a:r>
            <a:r>
              <a:rPr sz="3700" spc="-300" dirty="0">
                <a:solidFill>
                  <a:srgbClr val="0F4662"/>
                </a:solidFill>
                <a:latin typeface="Trebuchet MS"/>
                <a:cs typeface="Trebuchet MS"/>
              </a:rPr>
              <a:t>cameras</a:t>
            </a:r>
            <a:r>
              <a:rPr sz="3700" spc="-25" dirty="0">
                <a:solidFill>
                  <a:srgbClr val="0F4662"/>
                </a:solidFill>
                <a:latin typeface="Trebuchet MS"/>
                <a:cs typeface="Trebuchet MS"/>
              </a:rPr>
              <a:t> </a:t>
            </a:r>
            <a:r>
              <a:rPr sz="3700" spc="-290" dirty="0">
                <a:solidFill>
                  <a:srgbClr val="0F4662"/>
                </a:solidFill>
                <a:latin typeface="Trebuchet MS"/>
                <a:cs typeface="Trebuchet MS"/>
              </a:rPr>
              <a:t>and</a:t>
            </a:r>
            <a:r>
              <a:rPr sz="3700" spc="-175" dirty="0">
                <a:solidFill>
                  <a:srgbClr val="0F4662"/>
                </a:solidFill>
                <a:latin typeface="Trebuchet MS"/>
                <a:cs typeface="Trebuchet MS"/>
              </a:rPr>
              <a:t> </a:t>
            </a:r>
            <a:r>
              <a:rPr sz="3700" spc="-204" dirty="0">
                <a:solidFill>
                  <a:srgbClr val="0F4662"/>
                </a:solidFill>
                <a:latin typeface="Trebuchet MS"/>
                <a:cs typeface="Trebuchet MS"/>
              </a:rPr>
              <a:t>sensors,</a:t>
            </a:r>
            <a:r>
              <a:rPr sz="3700" spc="-210" dirty="0">
                <a:solidFill>
                  <a:srgbClr val="0F4662"/>
                </a:solidFill>
                <a:latin typeface="Trebuchet MS"/>
                <a:cs typeface="Trebuchet MS"/>
              </a:rPr>
              <a:t> </a:t>
            </a:r>
            <a:r>
              <a:rPr sz="3700" spc="-215" dirty="0">
                <a:solidFill>
                  <a:srgbClr val="0F4662"/>
                </a:solidFill>
                <a:latin typeface="Trebuchet MS"/>
                <a:cs typeface="Trebuchet MS"/>
              </a:rPr>
              <a:t>provides</a:t>
            </a:r>
            <a:r>
              <a:rPr sz="3700" spc="-25" dirty="0">
                <a:solidFill>
                  <a:srgbClr val="0F4662"/>
                </a:solidFill>
                <a:latin typeface="Trebuchet MS"/>
                <a:cs typeface="Trebuchet MS"/>
              </a:rPr>
              <a:t> </a:t>
            </a:r>
            <a:r>
              <a:rPr sz="3700" spc="-290" dirty="0">
                <a:solidFill>
                  <a:srgbClr val="0F4662"/>
                </a:solidFill>
                <a:latin typeface="Trebuchet MS"/>
                <a:cs typeface="Trebuchet MS"/>
              </a:rPr>
              <a:t>real-</a:t>
            </a:r>
            <a:r>
              <a:rPr sz="3700" spc="-350" dirty="0">
                <a:solidFill>
                  <a:srgbClr val="0F4662"/>
                </a:solidFill>
                <a:latin typeface="Trebuchet MS"/>
                <a:cs typeface="Trebuchet MS"/>
              </a:rPr>
              <a:t>time</a:t>
            </a:r>
            <a:r>
              <a:rPr sz="3700" spc="50" dirty="0">
                <a:solidFill>
                  <a:srgbClr val="0F4662"/>
                </a:solidFill>
                <a:latin typeface="Trebuchet MS"/>
                <a:cs typeface="Trebuchet MS"/>
              </a:rPr>
              <a:t> </a:t>
            </a:r>
            <a:r>
              <a:rPr sz="3700" spc="-265" dirty="0">
                <a:solidFill>
                  <a:srgbClr val="0F4662"/>
                </a:solidFill>
                <a:latin typeface="Trebuchet MS"/>
                <a:cs typeface="Trebuchet MS"/>
              </a:rPr>
              <a:t>data</a:t>
            </a:r>
            <a:r>
              <a:rPr sz="3700" spc="-385" dirty="0">
                <a:solidFill>
                  <a:srgbClr val="0F4662"/>
                </a:solidFill>
                <a:latin typeface="Trebuchet MS"/>
                <a:cs typeface="Trebuchet MS"/>
              </a:rPr>
              <a:t> </a:t>
            </a:r>
            <a:r>
              <a:rPr sz="3700" spc="-235" dirty="0">
                <a:solidFill>
                  <a:srgbClr val="0F4662"/>
                </a:solidFill>
                <a:latin typeface="Trebuchet MS"/>
                <a:cs typeface="Trebuchet MS"/>
              </a:rPr>
              <a:t>for</a:t>
            </a:r>
            <a:r>
              <a:rPr sz="3700" spc="-135" dirty="0">
                <a:solidFill>
                  <a:srgbClr val="0F4662"/>
                </a:solidFill>
                <a:latin typeface="Trebuchet MS"/>
                <a:cs typeface="Trebuchet MS"/>
              </a:rPr>
              <a:t> </a:t>
            </a:r>
            <a:r>
              <a:rPr sz="3700" spc="-315" dirty="0">
                <a:solidFill>
                  <a:srgbClr val="0F4662"/>
                </a:solidFill>
                <a:latin typeface="Trebuchet MS"/>
                <a:cs typeface="Trebuchet MS"/>
              </a:rPr>
              <a:t>waste</a:t>
            </a:r>
            <a:r>
              <a:rPr sz="3700" spc="-80" dirty="0">
                <a:solidFill>
                  <a:srgbClr val="0F4662"/>
                </a:solidFill>
                <a:latin typeface="Trebuchet MS"/>
                <a:cs typeface="Trebuchet MS"/>
              </a:rPr>
              <a:t> </a:t>
            </a:r>
            <a:r>
              <a:rPr sz="3700" spc="-330" dirty="0">
                <a:solidFill>
                  <a:srgbClr val="0F4662"/>
                </a:solidFill>
                <a:latin typeface="Trebuchet MS"/>
                <a:cs typeface="Trebuchet MS"/>
              </a:rPr>
              <a:t>management</a:t>
            </a:r>
            <a:r>
              <a:rPr sz="3700" spc="65" dirty="0">
                <a:solidFill>
                  <a:srgbClr val="0F4662"/>
                </a:solidFill>
                <a:latin typeface="Trebuchet MS"/>
                <a:cs typeface="Trebuchet MS"/>
              </a:rPr>
              <a:t> </a:t>
            </a:r>
            <a:r>
              <a:rPr sz="3700" spc="-290" dirty="0">
                <a:solidFill>
                  <a:srgbClr val="0F4662"/>
                </a:solidFill>
                <a:latin typeface="Trebuchet MS"/>
                <a:cs typeface="Trebuchet MS"/>
              </a:rPr>
              <a:t>and</a:t>
            </a:r>
            <a:r>
              <a:rPr sz="3700" spc="-155" dirty="0">
                <a:solidFill>
                  <a:srgbClr val="0F4662"/>
                </a:solidFill>
                <a:latin typeface="Trebuchet MS"/>
                <a:cs typeface="Trebuchet MS"/>
              </a:rPr>
              <a:t> </a:t>
            </a:r>
            <a:r>
              <a:rPr sz="3700" spc="-270" dirty="0">
                <a:solidFill>
                  <a:srgbClr val="0F4662"/>
                </a:solidFill>
                <a:latin typeface="Trebuchet MS"/>
                <a:cs typeface="Trebuchet MS"/>
              </a:rPr>
              <a:t>promotes </a:t>
            </a:r>
            <a:r>
              <a:rPr sz="3600" spc="-195" dirty="0">
                <a:solidFill>
                  <a:srgbClr val="0F4662"/>
                </a:solidFill>
                <a:latin typeface="Trebuchet MS"/>
                <a:cs typeface="Trebuchet MS"/>
              </a:rPr>
              <a:t>sustainability.</a:t>
            </a:r>
            <a:r>
              <a:rPr sz="3600" spc="-395" dirty="0">
                <a:solidFill>
                  <a:srgbClr val="0F4662"/>
                </a:solidFill>
                <a:latin typeface="Trebuchet MS"/>
                <a:cs typeface="Trebuchet MS"/>
              </a:rPr>
              <a:t> </a:t>
            </a:r>
            <a:r>
              <a:rPr sz="3600" spc="-229" dirty="0">
                <a:solidFill>
                  <a:srgbClr val="0F4662"/>
                </a:solidFill>
                <a:latin typeface="Trebuchet MS"/>
                <a:cs typeface="Trebuchet MS"/>
              </a:rPr>
              <a:t>Future</a:t>
            </a:r>
            <a:r>
              <a:rPr sz="3600" spc="5" dirty="0">
                <a:solidFill>
                  <a:srgbClr val="0F4662"/>
                </a:solidFill>
                <a:latin typeface="Trebuchet MS"/>
                <a:cs typeface="Trebuchet MS"/>
              </a:rPr>
              <a:t> </a:t>
            </a:r>
            <a:r>
              <a:rPr sz="3600" spc="-165" dirty="0">
                <a:solidFill>
                  <a:srgbClr val="0F4662"/>
                </a:solidFill>
                <a:latin typeface="Trebuchet MS"/>
                <a:cs typeface="Trebuchet MS"/>
              </a:rPr>
              <a:t>innovations</a:t>
            </a:r>
            <a:r>
              <a:rPr sz="3600" spc="25" dirty="0">
                <a:solidFill>
                  <a:srgbClr val="0F4662"/>
                </a:solidFill>
                <a:latin typeface="Trebuchet MS"/>
                <a:cs typeface="Trebuchet MS"/>
              </a:rPr>
              <a:t> </a:t>
            </a:r>
            <a:r>
              <a:rPr sz="3600" spc="-180" dirty="0">
                <a:solidFill>
                  <a:srgbClr val="0F4662"/>
                </a:solidFill>
                <a:latin typeface="Trebuchet MS"/>
                <a:cs typeface="Trebuchet MS"/>
              </a:rPr>
              <a:t>could</a:t>
            </a:r>
            <a:r>
              <a:rPr sz="3600" spc="-80" dirty="0">
                <a:solidFill>
                  <a:srgbClr val="0F4662"/>
                </a:solidFill>
                <a:latin typeface="Trebuchet MS"/>
                <a:cs typeface="Trebuchet MS"/>
              </a:rPr>
              <a:t> </a:t>
            </a:r>
            <a:r>
              <a:rPr sz="3600" spc="-200" dirty="0">
                <a:solidFill>
                  <a:srgbClr val="0F4662"/>
                </a:solidFill>
                <a:latin typeface="Trebuchet MS"/>
                <a:cs typeface="Trebuchet MS"/>
              </a:rPr>
              <a:t>include</a:t>
            </a:r>
            <a:r>
              <a:rPr sz="3600" spc="-10" dirty="0">
                <a:solidFill>
                  <a:srgbClr val="0F4662"/>
                </a:solidFill>
                <a:latin typeface="Trebuchet MS"/>
                <a:cs typeface="Trebuchet MS"/>
              </a:rPr>
              <a:t> </a:t>
            </a:r>
            <a:r>
              <a:rPr sz="3600" spc="-195" dirty="0">
                <a:solidFill>
                  <a:srgbClr val="0F4662"/>
                </a:solidFill>
                <a:latin typeface="Trebuchet MS"/>
                <a:cs typeface="Trebuchet MS"/>
              </a:rPr>
              <a:t>Al-</a:t>
            </a:r>
            <a:r>
              <a:rPr sz="3600" spc="-235" dirty="0">
                <a:solidFill>
                  <a:srgbClr val="0F4662"/>
                </a:solidFill>
                <a:latin typeface="Trebuchet MS"/>
                <a:cs typeface="Trebuchet MS"/>
              </a:rPr>
              <a:t>powered</a:t>
            </a:r>
            <a:r>
              <a:rPr sz="3600" spc="55" dirty="0">
                <a:solidFill>
                  <a:srgbClr val="0F4662"/>
                </a:solidFill>
                <a:latin typeface="Trebuchet MS"/>
                <a:cs typeface="Trebuchet MS"/>
              </a:rPr>
              <a:t> </a:t>
            </a:r>
            <a:r>
              <a:rPr sz="3600" spc="-185" dirty="0">
                <a:solidFill>
                  <a:srgbClr val="0F4662"/>
                </a:solidFill>
                <a:latin typeface="Trebuchet MS"/>
                <a:cs typeface="Trebuchet MS"/>
              </a:rPr>
              <a:t>fridges</a:t>
            </a:r>
            <a:r>
              <a:rPr sz="3600" spc="-165" dirty="0">
                <a:solidFill>
                  <a:srgbClr val="0F4662"/>
                </a:solidFill>
                <a:latin typeface="Trebuchet MS"/>
                <a:cs typeface="Trebuchet MS"/>
              </a:rPr>
              <a:t> </a:t>
            </a:r>
            <a:r>
              <a:rPr sz="3600" spc="-210" dirty="0">
                <a:solidFill>
                  <a:srgbClr val="0F4662"/>
                </a:solidFill>
                <a:latin typeface="Trebuchet MS"/>
                <a:cs typeface="Trebuchet MS"/>
              </a:rPr>
              <a:t>that</a:t>
            </a:r>
            <a:r>
              <a:rPr sz="3600" spc="-254" dirty="0">
                <a:solidFill>
                  <a:srgbClr val="0F4662"/>
                </a:solidFill>
                <a:latin typeface="Trebuchet MS"/>
                <a:cs typeface="Trebuchet MS"/>
              </a:rPr>
              <a:t> </a:t>
            </a:r>
            <a:r>
              <a:rPr sz="3600" spc="-245" dirty="0">
                <a:solidFill>
                  <a:srgbClr val="0F4662"/>
                </a:solidFill>
                <a:latin typeface="Trebuchet MS"/>
                <a:cs typeface="Trebuchet MS"/>
              </a:rPr>
              <a:t>track</a:t>
            </a:r>
            <a:r>
              <a:rPr sz="3600" spc="-80" dirty="0">
                <a:solidFill>
                  <a:srgbClr val="0F4662"/>
                </a:solidFill>
                <a:latin typeface="Trebuchet MS"/>
                <a:cs typeface="Trebuchet MS"/>
              </a:rPr>
              <a:t> </a:t>
            </a:r>
            <a:r>
              <a:rPr sz="3600" spc="-245" dirty="0">
                <a:solidFill>
                  <a:srgbClr val="0F4662"/>
                </a:solidFill>
                <a:latin typeface="Trebuchet MS"/>
                <a:cs typeface="Trebuchet MS"/>
              </a:rPr>
              <a:t>expiry</a:t>
            </a:r>
            <a:r>
              <a:rPr sz="3600" spc="-70" dirty="0">
                <a:solidFill>
                  <a:srgbClr val="0F4662"/>
                </a:solidFill>
                <a:latin typeface="Trebuchet MS"/>
                <a:cs typeface="Trebuchet MS"/>
              </a:rPr>
              <a:t> </a:t>
            </a:r>
            <a:r>
              <a:rPr sz="3600" spc="-140" dirty="0">
                <a:solidFill>
                  <a:srgbClr val="0F4662"/>
                </a:solidFill>
                <a:latin typeface="Trebuchet MS"/>
                <a:cs typeface="Trebuchet MS"/>
              </a:rPr>
              <a:t>dates, </a:t>
            </a:r>
            <a:r>
              <a:rPr sz="3650" spc="-250" dirty="0">
                <a:solidFill>
                  <a:srgbClr val="0F4662"/>
                </a:solidFill>
                <a:latin typeface="Trebuchet MS"/>
                <a:cs typeface="Trebuchet MS"/>
              </a:rPr>
              <a:t>helping</a:t>
            </a:r>
            <a:r>
              <a:rPr sz="3650" spc="-60" dirty="0">
                <a:solidFill>
                  <a:srgbClr val="0F4662"/>
                </a:solidFill>
                <a:latin typeface="Trebuchet MS"/>
                <a:cs typeface="Trebuchet MS"/>
              </a:rPr>
              <a:t> </a:t>
            </a:r>
            <a:r>
              <a:rPr sz="3650" spc="-235" dirty="0">
                <a:solidFill>
                  <a:srgbClr val="0F4662"/>
                </a:solidFill>
                <a:latin typeface="Trebuchet MS"/>
                <a:cs typeface="Trebuchet MS"/>
              </a:rPr>
              <a:t>prevent</a:t>
            </a:r>
            <a:r>
              <a:rPr sz="3650" spc="20" dirty="0">
                <a:solidFill>
                  <a:srgbClr val="0F4662"/>
                </a:solidFill>
                <a:latin typeface="Trebuchet MS"/>
                <a:cs typeface="Trebuchet MS"/>
              </a:rPr>
              <a:t> </a:t>
            </a:r>
            <a:r>
              <a:rPr sz="3650" spc="-295" dirty="0">
                <a:solidFill>
                  <a:srgbClr val="0F4662"/>
                </a:solidFill>
                <a:latin typeface="Trebuchet MS"/>
                <a:cs typeface="Trebuchet MS"/>
              </a:rPr>
              <a:t>waste</a:t>
            </a:r>
            <a:r>
              <a:rPr sz="3650" spc="-110" dirty="0">
                <a:solidFill>
                  <a:srgbClr val="0F4662"/>
                </a:solidFill>
                <a:latin typeface="Trebuchet MS"/>
                <a:cs typeface="Trebuchet MS"/>
              </a:rPr>
              <a:t> </a:t>
            </a:r>
            <a:r>
              <a:rPr sz="3650" spc="-310" dirty="0">
                <a:solidFill>
                  <a:srgbClr val="0F4662"/>
                </a:solidFill>
                <a:latin typeface="Trebuchet MS"/>
                <a:cs typeface="Trebuchet MS"/>
              </a:rPr>
              <a:t>at</a:t>
            </a:r>
            <a:r>
              <a:rPr sz="3650" spc="-355" dirty="0">
                <a:solidFill>
                  <a:srgbClr val="0F4662"/>
                </a:solidFill>
                <a:latin typeface="Trebuchet MS"/>
                <a:cs typeface="Trebuchet MS"/>
              </a:rPr>
              <a:t> </a:t>
            </a:r>
            <a:r>
              <a:rPr sz="3650" spc="-245" dirty="0">
                <a:solidFill>
                  <a:srgbClr val="0F4662"/>
                </a:solidFill>
                <a:latin typeface="Trebuchet MS"/>
                <a:cs typeface="Trebuchet MS"/>
              </a:rPr>
              <a:t>the</a:t>
            </a:r>
            <a:r>
              <a:rPr sz="3650" spc="-229" dirty="0">
                <a:solidFill>
                  <a:srgbClr val="0F4662"/>
                </a:solidFill>
                <a:latin typeface="Trebuchet MS"/>
                <a:cs typeface="Trebuchet MS"/>
              </a:rPr>
              <a:t> </a:t>
            </a:r>
            <a:r>
              <a:rPr sz="3650" spc="-250" dirty="0">
                <a:solidFill>
                  <a:srgbClr val="0F4662"/>
                </a:solidFill>
                <a:latin typeface="Trebuchet MS"/>
                <a:cs typeface="Trebuchet MS"/>
              </a:rPr>
              <a:t>source.</a:t>
            </a:r>
            <a:r>
              <a:rPr sz="3650" spc="-260" dirty="0">
                <a:solidFill>
                  <a:srgbClr val="0F4662"/>
                </a:solidFill>
                <a:latin typeface="Trebuchet MS"/>
                <a:cs typeface="Trebuchet MS"/>
              </a:rPr>
              <a:t> </a:t>
            </a:r>
            <a:r>
              <a:rPr sz="3650" spc="-530" dirty="0">
                <a:solidFill>
                  <a:srgbClr val="0F4662"/>
                </a:solidFill>
                <a:latin typeface="Trebuchet MS"/>
                <a:cs typeface="Trebuchet MS"/>
              </a:rPr>
              <a:t>ThTs</a:t>
            </a:r>
            <a:r>
              <a:rPr sz="3650" spc="25" dirty="0">
                <a:solidFill>
                  <a:srgbClr val="0F4662"/>
                </a:solidFill>
                <a:latin typeface="Trebuchet MS"/>
                <a:cs typeface="Trebuchet MS"/>
              </a:rPr>
              <a:t> </a:t>
            </a:r>
            <a:r>
              <a:rPr sz="3650" spc="-515" dirty="0">
                <a:solidFill>
                  <a:srgbClr val="0F4662"/>
                </a:solidFill>
                <a:latin typeface="Trebuchet MS"/>
                <a:cs typeface="Trebuchet MS"/>
              </a:rPr>
              <a:t>TndTcates</a:t>
            </a:r>
            <a:r>
              <a:rPr sz="3650" spc="130" dirty="0">
                <a:solidFill>
                  <a:srgbClr val="0F4662"/>
                </a:solidFill>
                <a:latin typeface="Trebuchet MS"/>
                <a:cs typeface="Trebuchet MS"/>
              </a:rPr>
              <a:t> </a:t>
            </a:r>
            <a:r>
              <a:rPr sz="3650" spc="-220" dirty="0">
                <a:solidFill>
                  <a:srgbClr val="0F4662"/>
                </a:solidFill>
                <a:latin typeface="Trebuchet MS"/>
                <a:cs typeface="Trebuchet MS"/>
              </a:rPr>
              <a:t>a</a:t>
            </a:r>
            <a:r>
              <a:rPr sz="3650" spc="-430" dirty="0">
                <a:solidFill>
                  <a:srgbClr val="0F4662"/>
                </a:solidFill>
                <a:latin typeface="Trebuchet MS"/>
                <a:cs typeface="Trebuchet MS"/>
              </a:rPr>
              <a:t> </a:t>
            </a:r>
            <a:r>
              <a:rPr sz="3650" spc="-225" dirty="0">
                <a:solidFill>
                  <a:srgbClr val="0F4662"/>
                </a:solidFill>
                <a:latin typeface="Trebuchet MS"/>
                <a:cs typeface="Trebuchet MS"/>
              </a:rPr>
              <a:t>significant</a:t>
            </a:r>
            <a:r>
              <a:rPr sz="3650" spc="114" dirty="0">
                <a:solidFill>
                  <a:srgbClr val="0F4662"/>
                </a:solidFill>
                <a:latin typeface="Trebuchet MS"/>
                <a:cs typeface="Trebuchet MS"/>
              </a:rPr>
              <a:t> </a:t>
            </a:r>
            <a:r>
              <a:rPr sz="3650" spc="-254" dirty="0">
                <a:solidFill>
                  <a:srgbClr val="0F4662"/>
                </a:solidFill>
                <a:latin typeface="Trebuchet MS"/>
                <a:cs typeface="Trebuchet MS"/>
              </a:rPr>
              <a:t>potential</a:t>
            </a:r>
            <a:r>
              <a:rPr sz="3650" spc="-135" dirty="0">
                <a:solidFill>
                  <a:srgbClr val="0F4662"/>
                </a:solidFill>
                <a:latin typeface="Trebuchet MS"/>
                <a:cs typeface="Trebuchet MS"/>
              </a:rPr>
              <a:t> </a:t>
            </a:r>
            <a:r>
              <a:rPr sz="3650" spc="-180" dirty="0">
                <a:solidFill>
                  <a:srgbClr val="0F4662"/>
                </a:solidFill>
                <a:latin typeface="Trebuchet MS"/>
                <a:cs typeface="Trebuchet MS"/>
              </a:rPr>
              <a:t>for</a:t>
            </a:r>
            <a:r>
              <a:rPr sz="3650" spc="-260" dirty="0">
                <a:solidFill>
                  <a:srgbClr val="0F4662"/>
                </a:solidFill>
                <a:latin typeface="Trebuchet MS"/>
                <a:cs typeface="Trebuchet MS"/>
              </a:rPr>
              <a:t> </a:t>
            </a:r>
            <a:r>
              <a:rPr sz="3650" spc="-40" dirty="0">
                <a:solidFill>
                  <a:srgbClr val="0F4662"/>
                </a:solidFill>
                <a:latin typeface="Trebuchet MS"/>
                <a:cs typeface="Trebuchet MS"/>
              </a:rPr>
              <a:t>scalable, </a:t>
            </a:r>
            <a:r>
              <a:rPr sz="3600" spc="-200" dirty="0">
                <a:solidFill>
                  <a:srgbClr val="0F4662"/>
                </a:solidFill>
                <a:latin typeface="Trebuchet MS"/>
                <a:cs typeface="Trebuchet MS"/>
              </a:rPr>
              <a:t>personalized</a:t>
            </a:r>
            <a:r>
              <a:rPr sz="3600" spc="30" dirty="0">
                <a:solidFill>
                  <a:srgbClr val="0F4662"/>
                </a:solidFill>
                <a:latin typeface="Trebuchet MS"/>
                <a:cs typeface="Trebuchet MS"/>
              </a:rPr>
              <a:t> </a:t>
            </a:r>
            <a:r>
              <a:rPr sz="3600" spc="-135" dirty="0">
                <a:solidFill>
                  <a:srgbClr val="0F4662"/>
                </a:solidFill>
                <a:latin typeface="Trebuchet MS"/>
                <a:cs typeface="Trebuchet MS"/>
              </a:rPr>
              <a:t>food</a:t>
            </a:r>
            <a:r>
              <a:rPr sz="3600" spc="-120" dirty="0">
                <a:solidFill>
                  <a:srgbClr val="0F4662"/>
                </a:solidFill>
                <a:latin typeface="Trebuchet MS"/>
                <a:cs typeface="Trebuchet MS"/>
              </a:rPr>
              <a:t> </a:t>
            </a:r>
            <a:r>
              <a:rPr sz="3600" spc="-254" dirty="0">
                <a:solidFill>
                  <a:srgbClr val="0F4662"/>
                </a:solidFill>
                <a:latin typeface="Trebuchet MS"/>
                <a:cs typeface="Trebuchet MS"/>
              </a:rPr>
              <a:t>waste</a:t>
            </a:r>
            <a:r>
              <a:rPr sz="3600" spc="-125" dirty="0">
                <a:solidFill>
                  <a:srgbClr val="0F4662"/>
                </a:solidFill>
                <a:latin typeface="Trebuchet MS"/>
                <a:cs typeface="Trebuchet MS"/>
              </a:rPr>
              <a:t> </a:t>
            </a:r>
            <a:r>
              <a:rPr sz="3600" spc="-165" dirty="0">
                <a:solidFill>
                  <a:srgbClr val="0F4662"/>
                </a:solidFill>
                <a:latin typeface="Trebuchet MS"/>
                <a:cs typeface="Trebuchet MS"/>
              </a:rPr>
              <a:t>management.</a:t>
            </a:r>
            <a:endParaRPr sz="3600">
              <a:latin typeface="Trebuchet MS"/>
              <a:cs typeface="Trebuchet MS"/>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0" y="0"/>
            <a:ext cx="18288000" cy="1028700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Words>1306</Words>
  <Application>Microsoft Office PowerPoint</Application>
  <PresentationFormat>Custom</PresentationFormat>
  <Paragraphs>90</Paragraphs>
  <Slides>14</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14</vt:i4>
      </vt:variant>
    </vt:vector>
  </HeadingPairs>
  <TitlesOfParts>
    <vt:vector size="17" baseType="lpstr">
      <vt:lpstr>Arial MT</vt:lpstr>
      <vt:lpstr>Trebuchet MS</vt:lpstr>
      <vt:lpstr>Office Theme</vt:lpstr>
      <vt:lpstr>THE ROLE OF AJ TO NJNJNISE THE FOOO WASTE IN THE FAST FOOO INOUSTRY</vt:lpstr>
      <vt:lpstr>Artificial Intelligence (AI) plays a crucial role in reducing food waste in the fast food Tndustry by optimizing inventory management, demand forecasting, and kitchen operations. Al-powered systems analyze historical sales data, customer patterns, and real-time inputs to predict demand accurately, helping businesses prepare the rTght amount of food.</vt:lpstr>
      <vt:lpstr>‘The Role of Artificial intelligence to Minimize food waste in the fast-food industry’ has taking attention in recent years due to its potential to enhance sustainability and optimize resource utilization and Al role in reducing overproduction, improving inventory management, and fostering circular economy practices.</vt:lpstr>
      <vt:lpstr>PowerPoint Presentation</vt:lpstr>
      <vt:lpstr>PowerPoint Presentation</vt:lpstr>
      <vt:lpstr>PowerPoint Presentation</vt:lpstr>
      <vt:lpstr>DISCUSSION</vt:lpstr>
      <vt:lpstr>Hilton Singapore Orchard tackles food waste with Al tool</vt:lpstr>
      <vt:lpstr>PowerPoint Presentation</vt:lpstr>
      <vt:lpstr>How #Technologies (Al,IOT,Camera) can help in reducing Food Waste</vt:lpstr>
      <vt:lpstr>the potential of Al-driven food waste management strategies used</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White Blue Simple Modern Enhancing Sales Strategy Presentation</dc:title>
  <dc:creator>Roshani Sahani</dc:creator>
  <cp:keywords>DAGocEILAJo,BAFjvf-BGzM,0</cp:keywords>
  <cp:lastModifiedBy>intel</cp:lastModifiedBy>
  <cp:revision>1</cp:revision>
  <dcterms:created xsi:type="dcterms:W3CDTF">2025-06-09T08:40:27Z</dcterms:created>
  <dcterms:modified xsi:type="dcterms:W3CDTF">2025-06-09T08:41:07Z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2025-05-28T00:00:00Z</vt:filetime>
  </property>
  <property fmtid="{D5CDD505-2E9C-101B-9397-08002B2CF9AE}" pid="3" name="Creator">
    <vt:lpwstr>Canva</vt:lpwstr>
  </property>
  <property fmtid="{D5CDD505-2E9C-101B-9397-08002B2CF9AE}" pid="4" name="LastSaved">
    <vt:filetime>2025-06-09T00:00:00Z</vt:filetime>
  </property>
  <property fmtid="{D5CDD505-2E9C-101B-9397-08002B2CF9AE}" pid="5" name="Producer">
    <vt:lpwstr>iLovePDF</vt:lpwstr>
  </property>
</Properties>
</file>