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ANALYTICAL AND COMPUTATIONAL APPROACHES TO MULTI-OBJECTIVE TRANSPORTATION PROBLEMS IN APPLIED SYSTEMS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2829" y="4323825"/>
            <a:ext cx="6406342" cy="2044931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Sajendra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Kumar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Sirohi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Research Scholar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Sikkim Skill University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813" y="279803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Transportation problems are an important part of operations research and logistics management.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They focus on optimizing the distribution of goods from multiple sources to multiple destinations.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real-world systems, organizations often face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multiple objectives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such as minimizing cost, reducing time, and improving efficiency.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Analytical and computational approaches help solve these complex multi-objective transportation problems effectively.</a:t>
            </a:r>
          </a:p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Multi-Objective Transportation Problem (MOTP)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6BBFB10-0CE2-8074-3D1D-9F9AD49ED3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7" y="2394779"/>
            <a:ext cx="12191999" cy="3486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 transportation problem that involves </a:t>
            </a:r>
            <a:r>
              <a:rPr lang="en-US" b="1" dirty="0"/>
              <a:t>more than one objective function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Objectives may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Minimizing transportation cost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Minimizing delivery time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Maximizing service quality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Minimizing environmental impact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MOTP is widely used in </a:t>
            </a:r>
            <a:r>
              <a:rPr lang="en-US" b="1" dirty="0"/>
              <a:t>supply chain management, logistics, and production systems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Analytical Approaches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r>
              <a:rPr lang="en-US" sz="2000" dirty="0"/>
              <a:t>Artificial Intelligence can support healthcare in many ways: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AI-based diagnosis:</a:t>
            </a:r>
            <a:r>
              <a:rPr lang="en-US" sz="2000" dirty="0"/>
              <a:t> Helps detect diseases quickly and accurately.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Telemedicine:</a:t>
            </a:r>
            <a:r>
              <a:rPr lang="en-US" sz="2000" dirty="0"/>
              <a:t> Enables remote consultation with doctors.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Predictive analytics:</a:t>
            </a:r>
            <a:r>
              <a:rPr lang="en-US" sz="2000" dirty="0"/>
              <a:t> Predicts disease outbreaks and health risks.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Health monitoring systems:</a:t>
            </a:r>
            <a:r>
              <a:rPr lang="en-US" sz="2000" dirty="0"/>
              <a:t> Tracks patient health using smart devices.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Decision support systems:</a:t>
            </a:r>
            <a:r>
              <a:rPr lang="en-US" sz="2000" dirty="0"/>
              <a:t> Helps doctors make better treatment decisions.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515D6CC-BFFE-825C-92BB-E3EC55ECF5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2954" y="2220317"/>
            <a:ext cx="11667177" cy="125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Multi-objective transportation problems are crucial for modern logistics and operational 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Analytical and computational approaches provide effective solutions for complex transportation challenges.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Combining both methods helps decision-makers achieve optimal solutions in applied 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Future research can focus on integrating </a:t>
            </a:r>
            <a:r>
              <a:rPr lang="en-US" sz="1400" b="1" dirty="0"/>
              <a:t>AI and advanced algorithms</a:t>
            </a:r>
            <a:r>
              <a:rPr lang="en-US" sz="1400" dirty="0"/>
              <a:t> for better transportation optimization.</a:t>
            </a:r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265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ANALYTICAL AND COMPUTATIONAL APPROACHES TO MULTI-OBJECTIVE TRANSPORTATION PROBLEMS IN APPLIED SYSTEMS</vt:lpstr>
      <vt:lpstr>INTRODUCTION</vt:lpstr>
      <vt:lpstr>Multi-Objective Transportation Problem (MOTP)</vt:lpstr>
      <vt:lpstr>Analytical Approaches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12</cp:revision>
  <dcterms:created xsi:type="dcterms:W3CDTF">2024-08-24T06:27:23Z</dcterms:created>
  <dcterms:modified xsi:type="dcterms:W3CDTF">2026-03-14T10:49:43Z</dcterms:modified>
</cp:coreProperties>
</file>