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982CC44F-C5A8-479A-90B7-294F368CF98D}" type="datetimeFigureOut">
              <a:rPr lang="en-US" smtClean="0"/>
              <a:t>3/21/2024</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3494066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2CC44F-C5A8-479A-90B7-294F368CF98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1163509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2CC44F-C5A8-479A-90B7-294F368CF98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2649933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2CC44F-C5A8-479A-90B7-294F368CF98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1895173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2CC44F-C5A8-479A-90B7-294F368CF98D}"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1564260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2CC44F-C5A8-479A-90B7-294F368CF98D}"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241795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2CC44F-C5A8-479A-90B7-294F368CF98D}"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3893265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2CC44F-C5A8-479A-90B7-294F368CF98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1062291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2CC44F-C5A8-479A-90B7-294F368CF98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2934458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2CC44F-C5A8-479A-90B7-294F368CF98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3688818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2CC44F-C5A8-479A-90B7-294F368CF98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1740796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2CC44F-C5A8-479A-90B7-294F368CF98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008C87-61CC-4B45-BB24-6B42267CA559}"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049450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2CC44F-C5A8-479A-90B7-294F368CF98D}"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4278220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82CC44F-C5A8-479A-90B7-294F368CF98D}"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40631548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82CC44F-C5A8-479A-90B7-294F368CF98D}"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4064125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2CC44F-C5A8-479A-90B7-294F368CF98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6598140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2CC44F-C5A8-479A-90B7-294F368CF98D}"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008C87-61CC-4B45-BB24-6B42267CA559}" type="slidenum">
              <a:rPr lang="en-US" smtClean="0"/>
              <a:t>‹#›</a:t>
            </a:fld>
            <a:endParaRPr lang="en-US"/>
          </a:p>
        </p:txBody>
      </p:sp>
    </p:spTree>
    <p:extLst>
      <p:ext uri="{BB962C8B-B14F-4D97-AF65-F5344CB8AC3E}">
        <p14:creationId xmlns:p14="http://schemas.microsoft.com/office/powerpoint/2010/main" val="1786846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82CC44F-C5A8-479A-90B7-294F368CF98D}" type="datetimeFigureOut">
              <a:rPr lang="en-US" smtClean="0"/>
              <a:t>3/21/2024</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F008C87-61CC-4B45-BB24-6B42267CA559}" type="slidenum">
              <a:rPr lang="en-US" smtClean="0"/>
              <a:t>‹#›</a:t>
            </a:fld>
            <a:endParaRPr lang="en-US"/>
          </a:p>
        </p:txBody>
      </p:sp>
    </p:spTree>
    <p:extLst>
      <p:ext uri="{BB962C8B-B14F-4D97-AF65-F5344CB8AC3E}">
        <p14:creationId xmlns:p14="http://schemas.microsoft.com/office/powerpoint/2010/main" val="3497844098"/>
      </p:ext>
    </p:extLst>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 id="2147483821"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529B08-B342-B764-FFB7-D328E39726C1}"/>
              </a:ext>
            </a:extLst>
          </p:cNvPr>
          <p:cNvSpPr txBox="1"/>
          <p:nvPr/>
        </p:nvSpPr>
        <p:spPr>
          <a:xfrm>
            <a:off x="1114096" y="2385830"/>
            <a:ext cx="9963807" cy="2086340"/>
          </a:xfrm>
          <a:prstGeom prst="rect">
            <a:avLst/>
          </a:prstGeom>
          <a:noFill/>
        </p:spPr>
        <p:txBody>
          <a:bodyPr wrap="square">
            <a:spAutoFit/>
          </a:bodyPr>
          <a:lstStyle/>
          <a:p>
            <a:pPr marL="0" marR="0" algn="ctr">
              <a:lnSpc>
                <a:spcPct val="150000"/>
              </a:lnSpc>
              <a:spcBef>
                <a:spcPts val="0"/>
              </a:spcBef>
              <a:spcAft>
                <a:spcPts val="0"/>
              </a:spcAft>
            </a:pPr>
            <a:r>
              <a:rPr lang="en-US" sz="3000" b="1" dirty="0">
                <a:effectLst/>
                <a:latin typeface="Times New Roman" panose="02020603050405020304" pitchFamily="18" charset="0"/>
                <a:ea typeface="Times New Roman" panose="02020603050405020304" pitchFamily="18" charset="0"/>
              </a:rPr>
              <a:t>INVESTING IN EXCELLENCE: A STUDY ON CAPACITY BUILDING PROGRAMS FOR THE NURSING FRATERNITY IN SELECTED HOSPITALS</a:t>
            </a:r>
            <a:endParaRPr lang="en-US" sz="3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400564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FBFD4D-C7E1-356D-02BF-8278D9DABD43}"/>
              </a:ext>
            </a:extLst>
          </p:cNvPr>
          <p:cNvSpPr txBox="1"/>
          <p:nvPr/>
        </p:nvSpPr>
        <p:spPr>
          <a:xfrm>
            <a:off x="2724150" y="2272914"/>
            <a:ext cx="6743700" cy="2312171"/>
          </a:xfrm>
          <a:prstGeom prst="rect">
            <a:avLst/>
          </a:prstGeom>
          <a:noFill/>
        </p:spPr>
        <p:txBody>
          <a:bodyPr wrap="square">
            <a:spAutoFit/>
          </a:bodyPr>
          <a:lstStyle/>
          <a:p>
            <a:pPr marL="0" marR="0" algn="ctr">
              <a:lnSpc>
                <a:spcPct val="115000"/>
              </a:lnSpc>
              <a:spcBef>
                <a:spcPts val="0"/>
              </a:spcBef>
              <a:spcAft>
                <a:spcPts val="0"/>
              </a:spcAft>
            </a:pPr>
            <a:r>
              <a:rPr lang="en-US" sz="3200" b="1" dirty="0">
                <a:effectLst/>
                <a:latin typeface="Times New Roman" panose="02020603050405020304" pitchFamily="18" charset="0"/>
                <a:ea typeface="Arial" panose="020B0604020202020204" pitchFamily="34" charset="0"/>
                <a:cs typeface="Times New Roman" panose="02020603050405020304" pitchFamily="18" charset="0"/>
              </a:rPr>
              <a:t>NADIA KHAN</a:t>
            </a: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cs typeface="Times New Roman" panose="02020603050405020304" pitchFamily="18" charset="0"/>
              </a:rPr>
              <a:t>Research Scholar</a:t>
            </a: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cs typeface="Times New Roman" panose="02020603050405020304" pitchFamily="18" charset="0"/>
              </a:rPr>
              <a:t>Department of Management</a:t>
            </a: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cs typeface="Times New Roman" panose="02020603050405020304" pitchFamily="18" charset="0"/>
              </a:rPr>
              <a:t>NIMS UNIVERSITY Rajasthan, Jaipur</a:t>
            </a:r>
          </a:p>
        </p:txBody>
      </p:sp>
    </p:spTree>
    <p:extLst>
      <p:ext uri="{BB962C8B-B14F-4D97-AF65-F5344CB8AC3E}">
        <p14:creationId xmlns:p14="http://schemas.microsoft.com/office/powerpoint/2010/main" val="1316872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C159AA-18A8-5B05-13D3-6EC6AE81B1A8}"/>
              </a:ext>
            </a:extLst>
          </p:cNvPr>
          <p:cNvSpPr txBox="1"/>
          <p:nvPr/>
        </p:nvSpPr>
        <p:spPr>
          <a:xfrm>
            <a:off x="1043152" y="1102177"/>
            <a:ext cx="10105696" cy="4653646"/>
          </a:xfrm>
          <a:prstGeom prst="rect">
            <a:avLst/>
          </a:prstGeom>
          <a:noFill/>
        </p:spPr>
        <p:txBody>
          <a:bodyPr wrap="square">
            <a:spAutoFit/>
          </a:bodyPr>
          <a:lstStyle/>
          <a:p>
            <a:pPr marL="0" marR="0" algn="just">
              <a:lnSpc>
                <a:spcPct val="150000"/>
              </a:lnSpc>
              <a:spcBef>
                <a:spcPts val="0"/>
              </a:spcBef>
              <a:spcAft>
                <a:spcPts val="0"/>
              </a:spcAft>
            </a:pPr>
            <a:r>
              <a:rPr lang="en-IN" sz="2000" dirty="0">
                <a:effectLst/>
                <a:latin typeface="Times New Roman" panose="02020603050405020304" pitchFamily="18" charset="0"/>
                <a:ea typeface="Arial" panose="020B0604020202020204" pitchFamily="34" charset="0"/>
                <a:cs typeface="Times New Roman" panose="02020603050405020304" pitchFamily="18" charset="0"/>
              </a:rPr>
              <a:t>A thorough investigation at the benefits and effectiveness of programs for nursing fraternity capacity building in particular hospitals. The study explores the value of funding excellence through these kinds of programs and looks at how they can raise nurses' levels of proficiency in terms of knowledge, skills, and general competency. The study employs a mixed-methods approach to examine multiple aspects of these programs, such as their organization, content, delivery modes, and outcomes. In order to satisfy patient satisfaction standards, nurses must enhance their competence, expertise, and abilities in performing healthcare jobs. The analysis of hospital nurses' capability development is the aim of this study. Primary and secondary data sources are employed in the researcher's qualitative study. Document studies, interviews, and observations are used to gather the data. </a:t>
            </a:r>
            <a:endParaRPr lang="en-US" sz="2000" dirty="0">
              <a:effectLst/>
              <a:latin typeface="Times New Roman" panose="02020603050405020304" pitchFamily="18"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1960134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F59F5E-7E1D-B9F3-A4B7-DFA1F5224A1C}"/>
              </a:ext>
            </a:extLst>
          </p:cNvPr>
          <p:cNvSpPr txBox="1"/>
          <p:nvPr/>
        </p:nvSpPr>
        <p:spPr>
          <a:xfrm>
            <a:off x="832945" y="1350642"/>
            <a:ext cx="10526110" cy="4156715"/>
          </a:xfrm>
          <a:prstGeom prst="rect">
            <a:avLst/>
          </a:prstGeom>
          <a:noFill/>
        </p:spPr>
        <p:txBody>
          <a:bodyPr wrap="square">
            <a:spAutoFit/>
          </a:bodyPr>
          <a:lstStyle/>
          <a:p>
            <a:pPr marL="0" marR="0" algn="just">
              <a:lnSpc>
                <a:spcPct val="150000"/>
              </a:lnSpc>
              <a:spcBef>
                <a:spcPts val="0"/>
              </a:spcBef>
              <a:spcAft>
                <a:spcPts val="0"/>
              </a:spcAft>
            </a:pPr>
            <a:r>
              <a:rPr lang="en-IN" sz="2000" dirty="0">
                <a:effectLst/>
                <a:latin typeface="Times New Roman" panose="02020603050405020304" pitchFamily="18" charset="0"/>
                <a:ea typeface="Arial" panose="020B0604020202020204" pitchFamily="34" charset="0"/>
                <a:cs typeface="Times New Roman" panose="02020603050405020304" pitchFamily="18" charset="0"/>
              </a:rPr>
              <a:t>The qualitative descriptive data analysis method makes use of deep meaning and interpretation through the simplification, presentation, and validation of data through triangulation of data. The findings demonstrated that developing nurse capacity has been accomplished through internal training programs and modified integrated nurse capacity building patterns. The following factors have been identified as influencing nurse capacity development: technology, leadership, commitment, culture, spirituality, and leadership. Subsequently, the researcher draws the conclusion that training and education </a:t>
            </a:r>
            <a:r>
              <a:rPr lang="en-IN" sz="2000" dirty="0" err="1">
                <a:effectLst/>
                <a:latin typeface="Times New Roman" panose="02020603050405020304" pitchFamily="18" charset="0"/>
                <a:ea typeface="Arial" panose="020B0604020202020204" pitchFamily="34" charset="0"/>
                <a:cs typeface="Times New Roman" panose="02020603050405020304" pitchFamily="18" charset="0"/>
              </a:rPr>
              <a:t>centered</a:t>
            </a:r>
            <a:r>
              <a:rPr lang="en-IN" sz="2000" dirty="0">
                <a:effectLst/>
                <a:latin typeface="Times New Roman" panose="02020603050405020304" pitchFamily="18" charset="0"/>
                <a:ea typeface="Arial" panose="020B0604020202020204" pitchFamily="34" charset="0"/>
                <a:cs typeface="Times New Roman" panose="02020603050405020304" pitchFamily="18" charset="0"/>
              </a:rPr>
              <a:t> on spiritual and technological components of hospital nurse capacity development can actualize the strategy of enhancing nurses' ability in health services.</a:t>
            </a:r>
            <a:endParaRPr lang="en-US" sz="2000" dirty="0">
              <a:effectLst/>
              <a:latin typeface="Times New Roman" panose="02020603050405020304" pitchFamily="18" charset="0"/>
              <a:ea typeface="Arial" panose="020B0604020202020204" pitchFamily="34"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Times New Roman" panose="02020603050405020304" pitchFamily="18" charset="0"/>
                <a:ea typeface="Arial" panose="020B060402020202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42349979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104</TotalTime>
  <Words>287</Words>
  <Application>Microsoft Office PowerPoint</Application>
  <PresentationFormat>Widescreen</PresentationFormat>
  <Paragraphs>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Times New Roman</vt:lpstr>
      <vt:lpstr>Tw Cen MT</vt:lpstr>
      <vt:lpstr>Circuit</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cp:revision>
  <dcterms:created xsi:type="dcterms:W3CDTF">2024-03-21T07:52:56Z</dcterms:created>
  <dcterms:modified xsi:type="dcterms:W3CDTF">2024-03-21T09:37:22Z</dcterms:modified>
</cp:coreProperties>
</file>