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0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9603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5685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9362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356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2806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8751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93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96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054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941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126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10206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6500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23101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42080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94870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7513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7A061BD-DC9E-42DC-9F7C-E24EE148C10C}" type="datetimeFigureOut">
              <a:rPr lang="en-US" smtClean="0"/>
              <a:t>4/1/2024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AE6D997-BE17-4CDE-9ABF-5A4D9675FA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62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5223381-D909-9472-B835-DA68C749C423}"/>
              </a:ext>
            </a:extLst>
          </p:cNvPr>
          <p:cNvSpPr txBox="1"/>
          <p:nvPr/>
        </p:nvSpPr>
        <p:spPr>
          <a:xfrm>
            <a:off x="1210003" y="2180741"/>
            <a:ext cx="9771993" cy="24965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IN" sz="36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Investigation into the Interplay of Structural, Electrical, and Magnetic Attributes in Al</a:t>
            </a:r>
            <a:r>
              <a:rPr lang="en-IN" sz="3600" b="1" baseline="30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3+</a:t>
            </a:r>
            <a:r>
              <a:rPr lang="en-IN" sz="3600" b="1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 Substituted Ni-Zn-Co Ferrites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555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CDBEA40-106B-D443-B387-4E08A0E4FC6C}"/>
              </a:ext>
            </a:extLst>
          </p:cNvPr>
          <p:cNvSpPr txBox="1"/>
          <p:nvPr/>
        </p:nvSpPr>
        <p:spPr>
          <a:xfrm>
            <a:off x="3049314" y="1634245"/>
            <a:ext cx="6093372" cy="35895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200" b="1" i="0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SUBHAJIT GHANA</a:t>
            </a:r>
            <a:endParaRPr lang="en-US" sz="2200" b="1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200" b="1" i="0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SC19BPHDPH002</a:t>
            </a: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200" b="1" i="0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Enrollment No. </a:t>
            </a:r>
            <a:endParaRPr lang="en-US" sz="2200" b="1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200" b="1" i="0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PHYSICS</a:t>
            </a:r>
            <a:endParaRPr lang="en-US" sz="2200" b="1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200" b="1" i="0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Dr.  SUDHAKAR SINGH</a:t>
            </a:r>
            <a:endParaRPr lang="en-US" sz="2200" b="1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en-US" sz="2200" b="1" i="0" dirty="0">
                <a:solidFill>
                  <a:srgbClr val="000000"/>
                </a:solidFill>
                <a:effectLst/>
                <a:latin typeface="Cambria" panose="02040503050406030204" pitchFamily="18" charset="0"/>
              </a:rPr>
              <a:t>SARDAR PATEL UNIVERSITY, BALAGHAT </a:t>
            </a:r>
            <a:endParaRPr lang="en-US" sz="2200" b="1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0943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E82CC29-1C2F-87A8-B3F2-C0EBFEE49F02}"/>
              </a:ext>
            </a:extLst>
          </p:cNvPr>
          <p:cNvSpPr txBox="1"/>
          <p:nvPr/>
        </p:nvSpPr>
        <p:spPr>
          <a:xfrm>
            <a:off x="1240220" y="1330028"/>
            <a:ext cx="9711559" cy="4197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IN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This study explores the complex interactions between structural, electrical, and magnetic properties in Ni-Zn-Co ferrites replaced by Al</a:t>
            </a:r>
            <a:r>
              <a:rPr lang="en-IN" sz="2000" baseline="30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3+</a:t>
            </a:r>
            <a:r>
              <a:rPr lang="en-IN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. Ferrites' exceptional magnetic capabilities make them useful in a wide range of technological applications. The ferrite lattice's structural, electrical, and magnetic properties are significantly altered when Al</a:t>
            </a:r>
            <a:r>
              <a:rPr lang="en-IN" sz="2000" baseline="30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3+</a:t>
            </a:r>
            <a:r>
              <a:rPr lang="en-IN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 ions are added as replacements. Although research in this field is still in its early stages, this work investigated the structural, electrical, and magnetic properties of diamagnetic aluminium (Al</a:t>
            </a:r>
            <a:r>
              <a:rPr lang="en-IN" sz="2000" baseline="30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3+</a:t>
            </a:r>
            <a:r>
              <a:rPr lang="en-IN" sz="2000" dirty="0">
                <a:solidFill>
                  <a:srgbClr val="0D0D0D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) substituted nickel-zinc-cobalt (Ni–Zn–Co) mixed spinel ferrites. The space group Fd3m, which denotes the crystallinity of the particle, was used to index selected area electron diffraction (SAED) patterns. </a:t>
            </a:r>
            <a:endParaRPr lang="en-US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Mangal" panose="02040503050203030202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561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0399A05-2BCD-0450-396E-278712EBA3DB}"/>
              </a:ext>
            </a:extLst>
          </p:cNvPr>
          <p:cNvSpPr txBox="1"/>
          <p:nvPr/>
        </p:nvSpPr>
        <p:spPr>
          <a:xfrm>
            <a:off x="1145627" y="1330028"/>
            <a:ext cx="9900745" cy="41979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kumimoji="0" lang="en-IN" sz="20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The range of the optical band gaps was 6.786 eV to 6.768 eV. Measurements of ac conductivity and frequency-dependent dielectric constants indicated that the produced ferrites were extremely resistant. With composition x, relaxation times decreased to a low value of 2.56 </a:t>
            </a:r>
            <a:r>
              <a:rPr kumimoji="0" lang="en-IN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ms</a:t>
            </a:r>
            <a:r>
              <a:rPr kumimoji="0" lang="en-IN" sz="20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 from 47.47 </a:t>
            </a:r>
            <a:r>
              <a:rPr kumimoji="0" lang="en-IN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ms</a:t>
            </a:r>
            <a:r>
              <a:rPr kumimoji="0" lang="en-IN" sz="2000" b="0" i="0" u="none" strike="noStrike" kern="1200" cap="none" spc="0" normalizeH="0" baseline="0" noProof="0" dirty="0">
                <a:ln>
                  <a:noFill/>
                </a:ln>
                <a:solidFill>
                  <a:srgbClr val="0D0D0D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. For every sample, the Curie temperatures (Tc) ranged from 617 to 625 K. With relative quality factors (RQF) of about 105, real part permeabilities (m/) were comparatively steady up to an extended frequency range of 108 Hz. Adjusting the characteristics suggests that the produced ferrites could have potential use in high-frequency electronic gadgets. This study advances our understanding of ferrite materials and offers suggestions for improving them in real-world uses.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647018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</TotalTime>
  <Words>292</Words>
  <Application>Microsoft Office PowerPoint</Application>
  <PresentationFormat>Widescreen</PresentationFormat>
  <Paragraphs>9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Cambria</vt:lpstr>
      <vt:lpstr>Garamond</vt:lpstr>
      <vt:lpstr>Times New Roman</vt:lpstr>
      <vt:lpstr>Organic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intel</dc:creator>
  <cp:lastModifiedBy>intel</cp:lastModifiedBy>
  <cp:revision>1</cp:revision>
  <dcterms:created xsi:type="dcterms:W3CDTF">2024-04-01T11:31:50Z</dcterms:created>
  <dcterms:modified xsi:type="dcterms:W3CDTF">2024-04-01T11:36:54Z</dcterms:modified>
</cp:coreProperties>
</file>