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262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520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1893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705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991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303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47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451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766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5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9816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83352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8607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3402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010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79293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4727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4537C48-C8BD-4F19-8045-9054E49347AF}" type="datetimeFigureOut">
              <a:rPr lang="en-US" smtClean="0"/>
              <a:t>1/9/2025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7959552-EDE4-4615-AA5C-4B778E2CDD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866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3062766-6834-277E-96D9-1C292B68ADB3}"/>
              </a:ext>
            </a:extLst>
          </p:cNvPr>
          <p:cNvSpPr txBox="1"/>
          <p:nvPr/>
        </p:nvSpPr>
        <p:spPr>
          <a:xfrm>
            <a:off x="930166" y="2767280"/>
            <a:ext cx="1038947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4000" b="1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EVALUATION ON DIGITAL BANKING FRAUDS: A </a:t>
            </a:r>
            <a:r>
              <a:rPr kumimoji="0" lang="en-GB" sz="4000" b="1" i="0" u="none" strike="noStrike" kern="1200" cap="none" spc="0" normalizeH="0" baseline="0" noProof="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LEGISLATIVE FRAMEWORK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E4E8BE-C5FC-ECE9-29AA-7145A9E302FA}"/>
              </a:ext>
            </a:extLst>
          </p:cNvPr>
          <p:cNvSpPr txBox="1"/>
          <p:nvPr/>
        </p:nvSpPr>
        <p:spPr>
          <a:xfrm>
            <a:off x="6589985" y="4574294"/>
            <a:ext cx="4729656" cy="1546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Subhashis Chakrabartty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 algn="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Research Scholar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 algn="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Dr. Kishwar Parween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 algn="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Supervisor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  <a:p>
            <a:pPr marL="0" marR="0" algn="r">
              <a:lnSpc>
                <a:spcPct val="106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Seacom Skills University, West Bengal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77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C1795-45DC-F2A8-A716-DE3943F91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Abstract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7DC001-B475-F825-3F08-B9220B052842}"/>
              </a:ext>
            </a:extLst>
          </p:cNvPr>
          <p:cNvSpPr txBox="1"/>
          <p:nvPr/>
        </p:nvSpPr>
        <p:spPr>
          <a:xfrm>
            <a:off x="1225770" y="2503983"/>
            <a:ext cx="9740460" cy="3371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E-Banking or digital banking is inevitable for development because it counters the challenges being confronted by conventional keeping money around the world and encouraging online transactions with the tap of a mouse. Speed and precision are the modern mantras of the E-Banking framework. Within the time of E-Banking, unused modes of exchanges like RTGS, NEFT, ECS and EFT has captured the spotlight encouraging national and worldwide exchanges. The problem has started manifolds in the banking sector which is a result of frauds being done by spammers and fraudsters from several corners of the world.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2040503050203030202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In this article, 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evaluation on digital banking frauds: a legislative framework has been discussed.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691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6F2832-F4A8-38C8-C6A1-9A5D54755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8" b="89778" l="7556" r="91111">
                        <a14:foregroundMark x1="9778" y1="44000" x2="9333" y2="54222"/>
                        <a14:foregroundMark x1="9333" y1="54222" x2="7556" y2="49778"/>
                        <a14:foregroundMark x1="89778" y1="43556" x2="90667" y2="53778"/>
                        <a14:foregroundMark x1="90667" y1="53778" x2="90222" y2="45333"/>
                        <a14:foregroundMark x1="90222" y1="45333" x2="92889" y2="53778"/>
                        <a14:foregroundMark x1="92889" y1="53778" x2="90667" y2="44444"/>
                        <a14:foregroundMark x1="90667" y1="44444" x2="91111" y2="6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52800" y="685800"/>
            <a:ext cx="54864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1002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</TotalTime>
  <Words>143</Words>
  <Application>Microsoft Office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Garamond</vt:lpstr>
      <vt:lpstr>Times New Roman</vt:lpstr>
      <vt:lpstr>Organic</vt:lpstr>
      <vt:lpstr>PowerPoint Presentation</vt:lpstr>
      <vt:lpstr>Abstract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intel</dc:creator>
  <cp:lastModifiedBy>intel</cp:lastModifiedBy>
  <cp:revision>1</cp:revision>
  <dcterms:created xsi:type="dcterms:W3CDTF">2025-01-09T08:28:45Z</dcterms:created>
  <dcterms:modified xsi:type="dcterms:W3CDTF">2025-01-09T08:35:15Z</dcterms:modified>
</cp:coreProperties>
</file>