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sldIdLst>
    <p:sldId id="256" r:id="rId2"/>
    <p:sldId id="257" r:id="rId3"/>
    <p:sldId id="258" r:id="rId4"/>
    <p:sldId id="259" r:id="rId5"/>
    <p:sldId id="260" r:id="rId6"/>
    <p:sldId id="261" r:id="rId7"/>
    <p:sldId id="262" r:id="rId8"/>
    <p:sldId id="263" r:id="rId9"/>
    <p:sldId id="264" r:id="rId10"/>
    <p:sldId id="265" r:id="rId11"/>
    <p:sldId id="266" r:id="rId12"/>
  </p:sldIdLst>
  <p:sldSz cx="12192000" cy="6858000"/>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8959" autoAdjust="0"/>
    <p:restoredTop sz="94660"/>
  </p:normalViewPr>
  <p:slideViewPr>
    <p:cSldViewPr snapToGrid="0">
      <p:cViewPr varScale="1">
        <p:scale>
          <a:sx n="61" d="100"/>
          <a:sy n="61" d="100"/>
        </p:scale>
        <p:origin x="108" y="354"/>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presProps" Target="presProps.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slide" Target="slides/slide11.xml"/><Relationship Id="rId2" Type="http://schemas.openxmlformats.org/officeDocument/2006/relationships/slide" Target="slides/slide1.xml"/><Relationship Id="rId16" Type="http://schemas.openxmlformats.org/officeDocument/2006/relationships/tableStyles" Target="tableStyle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theme" Target="theme/theme1.xml"/><Relationship Id="rId10" Type="http://schemas.openxmlformats.org/officeDocument/2006/relationships/slide" Target="slides/slide9.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viewProps" Target="viewProps.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2589213" y="2514600"/>
            <a:ext cx="8915399" cy="2262781"/>
          </a:xfrm>
        </p:spPr>
        <p:txBody>
          <a:bodyPr anchor="b">
            <a:normAutofit/>
          </a:bodyPr>
          <a:lstStyle>
            <a:lvl1pPr>
              <a:defRPr sz="5400"/>
            </a:lvl1pPr>
          </a:lstStyle>
          <a:p>
            <a:r>
              <a:rPr lang="en-US"/>
              <a:t>Click to edit Master title style</a:t>
            </a:r>
            <a:endParaRPr lang="en-US" dirty="0"/>
          </a:p>
        </p:txBody>
      </p:sp>
      <p:sp>
        <p:nvSpPr>
          <p:cNvPr id="3" name="Subtitle 2"/>
          <p:cNvSpPr>
            <a:spLocks noGrp="1"/>
          </p:cNvSpPr>
          <p:nvPr>
            <p:ph type="subTitle" idx="1"/>
          </p:nvPr>
        </p:nvSpPr>
        <p:spPr>
          <a:xfrm>
            <a:off x="2589213" y="4777379"/>
            <a:ext cx="8915399" cy="1126283"/>
          </a:xfrm>
        </p:spPr>
        <p:txBody>
          <a:bodyPr anchor="t"/>
          <a:lstStyle>
            <a:lvl1pPr marL="0" indent="0" algn="l">
              <a:buNone/>
              <a:defRPr>
                <a:solidFill>
                  <a:schemeClr val="tx1">
                    <a:lumMod val="65000"/>
                    <a:lumOff val="3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a:t>Click to edit Master subtitle style</a:t>
            </a:r>
            <a:endParaRPr lang="en-US" dirty="0"/>
          </a:p>
        </p:txBody>
      </p:sp>
      <p:sp>
        <p:nvSpPr>
          <p:cNvPr id="4" name="Date Placeholder 3"/>
          <p:cNvSpPr>
            <a:spLocks noGrp="1"/>
          </p:cNvSpPr>
          <p:nvPr>
            <p:ph type="dt" sz="half" idx="10"/>
          </p:nvPr>
        </p:nvSpPr>
        <p:spPr/>
        <p:txBody>
          <a:bodyPr/>
          <a:lstStyle/>
          <a:p>
            <a:fld id="{913B0C42-E4C1-4D08-9AB5-A5F77B152EA3}" type="datetimeFigureOut">
              <a:rPr lang="en-US" smtClean="0"/>
              <a:t>28-Nov-24</a:t>
            </a:fld>
            <a:endParaRPr lang="en-US"/>
          </a:p>
        </p:txBody>
      </p:sp>
      <p:sp>
        <p:nvSpPr>
          <p:cNvPr id="5" name="Footer Placeholder 4"/>
          <p:cNvSpPr>
            <a:spLocks noGrp="1"/>
          </p:cNvSpPr>
          <p:nvPr>
            <p:ph type="ftr" sz="quarter" idx="11"/>
          </p:nvPr>
        </p:nvSpPr>
        <p:spPr/>
        <p:txBody>
          <a:bodyPr/>
          <a:lstStyle/>
          <a:p>
            <a:endParaRPr lang="en-US"/>
          </a:p>
        </p:txBody>
      </p:sp>
      <p:sp>
        <p:nvSpPr>
          <p:cNvPr id="7" name="Freeform 6"/>
          <p:cNvSpPr/>
          <p:nvPr/>
        </p:nvSpPr>
        <p:spPr bwMode="auto">
          <a:xfrm>
            <a:off x="0" y="4323810"/>
            <a:ext cx="1744652" cy="778589"/>
          </a:xfrm>
          <a:custGeom>
            <a:avLst/>
            <a:gdLst/>
            <a:ahLst/>
            <a:cxnLst/>
            <a:rect l="0" t="0" r="r" b="b"/>
            <a:pathLst>
              <a:path w="372" h="166">
                <a:moveTo>
                  <a:pt x="287" y="166"/>
                </a:moveTo>
                <a:cubicBezTo>
                  <a:pt x="290" y="166"/>
                  <a:pt x="292" y="165"/>
                  <a:pt x="293" y="164"/>
                </a:cubicBezTo>
                <a:cubicBezTo>
                  <a:pt x="293" y="163"/>
                  <a:pt x="294" y="163"/>
                  <a:pt x="294" y="163"/>
                </a:cubicBezTo>
                <a:cubicBezTo>
                  <a:pt x="370" y="87"/>
                  <a:pt x="370" y="87"/>
                  <a:pt x="370" y="87"/>
                </a:cubicBezTo>
                <a:cubicBezTo>
                  <a:pt x="372" y="85"/>
                  <a:pt x="372" y="81"/>
                  <a:pt x="370" y="78"/>
                </a:cubicBezTo>
                <a:cubicBezTo>
                  <a:pt x="294" y="3"/>
                  <a:pt x="294" y="3"/>
                  <a:pt x="294" y="3"/>
                </a:cubicBezTo>
                <a:cubicBezTo>
                  <a:pt x="294" y="2"/>
                  <a:pt x="293" y="2"/>
                  <a:pt x="293" y="2"/>
                </a:cubicBezTo>
                <a:cubicBezTo>
                  <a:pt x="292" y="1"/>
                  <a:pt x="290" y="0"/>
                  <a:pt x="287" y="0"/>
                </a:cubicBezTo>
                <a:cubicBezTo>
                  <a:pt x="0" y="0"/>
                  <a:pt x="0" y="0"/>
                  <a:pt x="0" y="0"/>
                </a:cubicBezTo>
                <a:cubicBezTo>
                  <a:pt x="0" y="166"/>
                  <a:pt x="0" y="166"/>
                  <a:pt x="0" y="166"/>
                </a:cubicBezTo>
                <a:lnTo>
                  <a:pt x="287" y="166"/>
                </a:lnTo>
                <a:close/>
              </a:path>
            </a:pathLst>
          </a:custGeom>
          <a:solidFill>
            <a:schemeClr val="accent1"/>
          </a:solidFill>
          <a:ln>
            <a:noFill/>
          </a:ln>
        </p:spPr>
      </p:sp>
      <p:sp>
        <p:nvSpPr>
          <p:cNvPr id="6" name="Slide Number Placeholder 5"/>
          <p:cNvSpPr>
            <a:spLocks noGrp="1"/>
          </p:cNvSpPr>
          <p:nvPr>
            <p:ph type="sldNum" sz="quarter" idx="12"/>
          </p:nvPr>
        </p:nvSpPr>
        <p:spPr>
          <a:xfrm>
            <a:off x="531812" y="4529540"/>
            <a:ext cx="779767" cy="365125"/>
          </a:xfrm>
        </p:spPr>
        <p:txBody>
          <a:bodyPr/>
          <a:lstStyle/>
          <a:p>
            <a:fld id="{508B4269-5993-495B-A572-326DB51FDE50}" type="slidenum">
              <a:rPr lang="en-US" smtClean="0"/>
              <a:t>‹#›</a:t>
            </a:fld>
            <a:endParaRPr lang="en-US"/>
          </a:p>
        </p:txBody>
      </p:sp>
    </p:spTree>
    <p:extLst>
      <p:ext uri="{BB962C8B-B14F-4D97-AF65-F5344CB8AC3E}">
        <p14:creationId xmlns:p14="http://schemas.microsoft.com/office/powerpoint/2010/main" val="1462929909"/>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a:xfrm>
            <a:off x="2592925" y="624110"/>
            <a:ext cx="8911687" cy="1280890"/>
          </a:xfrm>
        </p:spPr>
        <p:txBody>
          <a:bodyPr/>
          <a:lstStyle/>
          <a:p>
            <a:r>
              <a:rPr lang="en-US"/>
              <a:t>Click to edit Master title style</a:t>
            </a:r>
            <a:endParaRPr lang="en-US" dirty="0"/>
          </a:p>
        </p:txBody>
      </p:sp>
      <p:sp>
        <p:nvSpPr>
          <p:cNvPr id="3" name="Content Placeholder 2"/>
          <p:cNvSpPr>
            <a:spLocks noGrp="1"/>
          </p:cNvSpPr>
          <p:nvPr>
            <p:ph idx="1"/>
          </p:nvPr>
        </p:nvSpPr>
        <p:spPr>
          <a:xfrm>
            <a:off x="2589212" y="2133600"/>
            <a:ext cx="8915400" cy="3777622"/>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913B0C42-E4C1-4D08-9AB5-A5F77B152EA3}" type="datetimeFigureOut">
              <a:rPr lang="en-US" smtClean="0"/>
              <a:t>28-Nov-24</a:t>
            </a:fld>
            <a:endParaRPr lang="en-US"/>
          </a:p>
        </p:txBody>
      </p:sp>
      <p:sp>
        <p:nvSpPr>
          <p:cNvPr id="5" name="Footer Placeholder 4"/>
          <p:cNvSpPr>
            <a:spLocks noGrp="1"/>
          </p:cNvSpPr>
          <p:nvPr>
            <p:ph type="ftr" sz="quarter" idx="11"/>
          </p:nvPr>
        </p:nvSpPr>
        <p:spPr/>
        <p:txBody>
          <a:bodyPr/>
          <a:lstStyle/>
          <a:p>
            <a:endParaRPr lang="en-US"/>
          </a:p>
        </p:txBody>
      </p:sp>
      <p:sp>
        <p:nvSpPr>
          <p:cNvPr id="8" name="Freeform 11"/>
          <p:cNvSpPr/>
          <p:nvPr/>
        </p:nvSpPr>
        <p:spPr bwMode="auto">
          <a:xfrm flipV="1">
            <a:off x="-4189" y="71437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6" name="Slide Number Placeholder 5"/>
          <p:cNvSpPr>
            <a:spLocks noGrp="1"/>
          </p:cNvSpPr>
          <p:nvPr>
            <p:ph type="sldNum" sz="quarter" idx="12"/>
          </p:nvPr>
        </p:nvSpPr>
        <p:spPr/>
        <p:txBody>
          <a:bodyPr/>
          <a:lstStyle/>
          <a:p>
            <a:fld id="{508B4269-5993-495B-A572-326DB51FDE50}" type="slidenum">
              <a:rPr lang="en-US" smtClean="0"/>
              <a:t>‹#›</a:t>
            </a:fld>
            <a:endParaRPr lang="en-US"/>
          </a:p>
        </p:txBody>
      </p:sp>
    </p:spTree>
    <p:extLst>
      <p:ext uri="{BB962C8B-B14F-4D97-AF65-F5344CB8AC3E}">
        <p14:creationId xmlns:p14="http://schemas.microsoft.com/office/powerpoint/2010/main" val="3366743413"/>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2589212" y="2058750"/>
            <a:ext cx="8915399" cy="1468800"/>
          </a:xfrm>
        </p:spPr>
        <p:txBody>
          <a:bodyPr anchor="b"/>
          <a:lstStyle>
            <a:lvl1pPr algn="l">
              <a:defRPr sz="4000" b="0" cap="none"/>
            </a:lvl1pPr>
          </a:lstStyle>
          <a:p>
            <a:r>
              <a:rPr lang="en-US"/>
              <a:t>Click to edit Master title style</a:t>
            </a:r>
            <a:endParaRPr lang="en-US" dirty="0"/>
          </a:p>
        </p:txBody>
      </p:sp>
      <p:sp>
        <p:nvSpPr>
          <p:cNvPr id="3" name="Text Placeholder 2"/>
          <p:cNvSpPr>
            <a:spLocks noGrp="1"/>
          </p:cNvSpPr>
          <p:nvPr>
            <p:ph type="body" idx="1"/>
          </p:nvPr>
        </p:nvSpPr>
        <p:spPr>
          <a:xfrm>
            <a:off x="2589212" y="3530129"/>
            <a:ext cx="8915399" cy="860400"/>
          </a:xfrm>
        </p:spPr>
        <p:txBody>
          <a:bodyPr anchor="t"/>
          <a:lstStyle>
            <a:lvl1pPr marL="0" indent="0" algn="l">
              <a:buNone/>
              <a:defRPr sz="2000">
                <a:solidFill>
                  <a:schemeClr val="tx1">
                    <a:lumMod val="65000"/>
                    <a:lumOff val="3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913B0C42-E4C1-4D08-9AB5-A5F77B152EA3}" type="datetimeFigureOut">
              <a:rPr lang="en-US" smtClean="0"/>
              <a:t>28-Nov-24</a:t>
            </a:fld>
            <a:endParaRPr lang="en-US"/>
          </a:p>
        </p:txBody>
      </p:sp>
      <p:sp>
        <p:nvSpPr>
          <p:cNvPr id="5" name="Footer Placeholder 4"/>
          <p:cNvSpPr>
            <a:spLocks noGrp="1"/>
          </p:cNvSpPr>
          <p:nvPr>
            <p:ph type="ftr" sz="quarter" idx="11"/>
          </p:nvPr>
        </p:nvSpPr>
        <p:spPr/>
        <p:txBody>
          <a:bodyPr/>
          <a:lstStyle/>
          <a:p>
            <a:endParaRPr lang="en-US"/>
          </a:p>
        </p:txBody>
      </p:sp>
      <p:sp>
        <p:nvSpPr>
          <p:cNvPr id="9" name="Freeform 11"/>
          <p:cNvSpPr/>
          <p:nvPr/>
        </p:nvSpPr>
        <p:spPr bwMode="auto">
          <a:xfrm flipV="1">
            <a:off x="-4189" y="317817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6" name="Slide Number Placeholder 5"/>
          <p:cNvSpPr>
            <a:spLocks noGrp="1"/>
          </p:cNvSpPr>
          <p:nvPr>
            <p:ph type="sldNum" sz="quarter" idx="12"/>
          </p:nvPr>
        </p:nvSpPr>
        <p:spPr>
          <a:xfrm>
            <a:off x="531812" y="3244139"/>
            <a:ext cx="779767" cy="365125"/>
          </a:xfrm>
        </p:spPr>
        <p:txBody>
          <a:bodyPr/>
          <a:lstStyle/>
          <a:p>
            <a:fld id="{508B4269-5993-495B-A572-326DB51FDE50}" type="slidenum">
              <a:rPr lang="en-US" smtClean="0"/>
              <a:t>‹#›</a:t>
            </a:fld>
            <a:endParaRPr lang="en-US"/>
          </a:p>
        </p:txBody>
      </p:sp>
    </p:spTree>
    <p:extLst>
      <p:ext uri="{BB962C8B-B14F-4D97-AF65-F5344CB8AC3E}">
        <p14:creationId xmlns:p14="http://schemas.microsoft.com/office/powerpoint/2010/main" val="2111625499"/>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8" name="Title 7"/>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sz="half" idx="1"/>
          </p:nvPr>
        </p:nvSpPr>
        <p:spPr>
          <a:xfrm>
            <a:off x="2589212" y="2133600"/>
            <a:ext cx="4313864" cy="3777622"/>
          </a:xfrm>
        </p:spPr>
        <p:txBody>
          <a:bodyPr>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p:cNvSpPr>
            <a:spLocks noGrp="1"/>
          </p:cNvSpPr>
          <p:nvPr>
            <p:ph sz="half" idx="2"/>
          </p:nvPr>
        </p:nvSpPr>
        <p:spPr>
          <a:xfrm>
            <a:off x="7190747" y="2126222"/>
            <a:ext cx="4313864" cy="3777622"/>
          </a:xfrm>
        </p:spPr>
        <p:txBody>
          <a:bodyPr>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Date Placeholder 4"/>
          <p:cNvSpPr>
            <a:spLocks noGrp="1"/>
          </p:cNvSpPr>
          <p:nvPr>
            <p:ph type="dt" sz="half" idx="10"/>
          </p:nvPr>
        </p:nvSpPr>
        <p:spPr/>
        <p:txBody>
          <a:bodyPr/>
          <a:lstStyle/>
          <a:p>
            <a:fld id="{913B0C42-E4C1-4D08-9AB5-A5F77B152EA3}" type="datetimeFigureOut">
              <a:rPr lang="en-US" smtClean="0"/>
              <a:t>28-Nov-24</a:t>
            </a:fld>
            <a:endParaRPr lang="en-US"/>
          </a:p>
        </p:txBody>
      </p:sp>
      <p:sp>
        <p:nvSpPr>
          <p:cNvPr id="6" name="Footer Placeholder 5"/>
          <p:cNvSpPr>
            <a:spLocks noGrp="1"/>
          </p:cNvSpPr>
          <p:nvPr>
            <p:ph type="ftr" sz="quarter" idx="11"/>
          </p:nvPr>
        </p:nvSpPr>
        <p:spPr/>
        <p:txBody>
          <a:bodyPr/>
          <a:lstStyle/>
          <a:p>
            <a:endParaRPr lang="en-US"/>
          </a:p>
        </p:txBody>
      </p:sp>
      <p:sp>
        <p:nvSpPr>
          <p:cNvPr id="10" name="Freeform 11"/>
          <p:cNvSpPr/>
          <p:nvPr/>
        </p:nvSpPr>
        <p:spPr bwMode="auto">
          <a:xfrm flipV="1">
            <a:off x="-4189" y="71437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11" name="Slide Number Placeholder 5"/>
          <p:cNvSpPr>
            <a:spLocks noGrp="1"/>
          </p:cNvSpPr>
          <p:nvPr>
            <p:ph type="sldNum" sz="quarter" idx="12"/>
          </p:nvPr>
        </p:nvSpPr>
        <p:spPr>
          <a:xfrm>
            <a:off x="531812" y="787782"/>
            <a:ext cx="779767" cy="365125"/>
          </a:xfrm>
        </p:spPr>
        <p:txBody>
          <a:bodyPr/>
          <a:lstStyle/>
          <a:p>
            <a:fld id="{508B4269-5993-495B-A572-326DB51FDE50}" type="slidenum">
              <a:rPr lang="en-US" smtClean="0"/>
              <a:t>‹#›</a:t>
            </a:fld>
            <a:endParaRPr lang="en-US"/>
          </a:p>
        </p:txBody>
      </p:sp>
    </p:spTree>
    <p:extLst>
      <p:ext uri="{BB962C8B-B14F-4D97-AF65-F5344CB8AC3E}">
        <p14:creationId xmlns:p14="http://schemas.microsoft.com/office/powerpoint/2010/main" val="2907245824"/>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10" name="Title 9"/>
          <p:cNvSpPr>
            <a:spLocks noGrp="1"/>
          </p:cNvSpPr>
          <p:nvPr>
            <p:ph type="title"/>
          </p:nvPr>
        </p:nvSpPr>
        <p:spPr/>
        <p:txBody>
          <a:bodyPr/>
          <a:lstStyle/>
          <a:p>
            <a:r>
              <a:rPr lang="en-US"/>
              <a:t>Click to edit Master title style</a:t>
            </a:r>
            <a:endParaRPr lang="en-US" dirty="0"/>
          </a:p>
        </p:txBody>
      </p:sp>
      <p:sp>
        <p:nvSpPr>
          <p:cNvPr id="3" name="Text Placeholder 2"/>
          <p:cNvSpPr>
            <a:spLocks noGrp="1"/>
          </p:cNvSpPr>
          <p:nvPr>
            <p:ph type="body" idx="1"/>
          </p:nvPr>
        </p:nvSpPr>
        <p:spPr>
          <a:xfrm>
            <a:off x="2939373" y="1972703"/>
            <a:ext cx="3992732" cy="576262"/>
          </a:xfrm>
        </p:spPr>
        <p:txBody>
          <a:bodyPr anchor="b">
            <a:noAutofit/>
          </a:bodyPr>
          <a:lstStyle>
            <a:lvl1pPr marL="0" indent="0">
              <a:buNone/>
              <a:defRPr sz="2400" b="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4" name="Content Placeholder 3"/>
          <p:cNvSpPr>
            <a:spLocks noGrp="1"/>
          </p:cNvSpPr>
          <p:nvPr>
            <p:ph sz="half" idx="2"/>
          </p:nvPr>
        </p:nvSpPr>
        <p:spPr>
          <a:xfrm>
            <a:off x="2589212" y="2548966"/>
            <a:ext cx="4342893" cy="3354060"/>
          </a:xfrm>
        </p:spPr>
        <p:txBody>
          <a:bodyPr>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p:cNvSpPr>
            <a:spLocks noGrp="1"/>
          </p:cNvSpPr>
          <p:nvPr>
            <p:ph type="body" sz="quarter" idx="3"/>
          </p:nvPr>
        </p:nvSpPr>
        <p:spPr>
          <a:xfrm>
            <a:off x="7506629" y="1969475"/>
            <a:ext cx="3999001" cy="576262"/>
          </a:xfrm>
        </p:spPr>
        <p:txBody>
          <a:bodyPr anchor="b">
            <a:noAutofit/>
          </a:bodyPr>
          <a:lstStyle>
            <a:lvl1pPr marL="0" indent="0">
              <a:buNone/>
              <a:defRPr sz="2400" b="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6" name="Content Placeholder 5"/>
          <p:cNvSpPr>
            <a:spLocks noGrp="1"/>
          </p:cNvSpPr>
          <p:nvPr>
            <p:ph sz="quarter" idx="4"/>
          </p:nvPr>
        </p:nvSpPr>
        <p:spPr>
          <a:xfrm>
            <a:off x="7166957" y="2545738"/>
            <a:ext cx="4338674" cy="3354060"/>
          </a:xfrm>
        </p:spPr>
        <p:txBody>
          <a:bodyPr>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p:cNvSpPr>
            <a:spLocks noGrp="1"/>
          </p:cNvSpPr>
          <p:nvPr>
            <p:ph type="dt" sz="half" idx="10"/>
          </p:nvPr>
        </p:nvSpPr>
        <p:spPr/>
        <p:txBody>
          <a:bodyPr/>
          <a:lstStyle/>
          <a:p>
            <a:fld id="{913B0C42-E4C1-4D08-9AB5-A5F77B152EA3}" type="datetimeFigureOut">
              <a:rPr lang="en-US" smtClean="0"/>
              <a:t>28-Nov-24</a:t>
            </a:fld>
            <a:endParaRPr lang="en-US"/>
          </a:p>
        </p:txBody>
      </p:sp>
      <p:sp>
        <p:nvSpPr>
          <p:cNvPr id="8" name="Footer Placeholder 7"/>
          <p:cNvSpPr>
            <a:spLocks noGrp="1"/>
          </p:cNvSpPr>
          <p:nvPr>
            <p:ph type="ftr" sz="quarter" idx="11"/>
          </p:nvPr>
        </p:nvSpPr>
        <p:spPr/>
        <p:txBody>
          <a:bodyPr/>
          <a:lstStyle/>
          <a:p>
            <a:endParaRPr lang="en-US"/>
          </a:p>
        </p:txBody>
      </p:sp>
      <p:sp>
        <p:nvSpPr>
          <p:cNvPr id="12" name="Freeform 11"/>
          <p:cNvSpPr/>
          <p:nvPr/>
        </p:nvSpPr>
        <p:spPr bwMode="auto">
          <a:xfrm flipV="1">
            <a:off x="-4189" y="71437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13" name="Slide Number Placeholder 5"/>
          <p:cNvSpPr>
            <a:spLocks noGrp="1"/>
          </p:cNvSpPr>
          <p:nvPr>
            <p:ph type="sldNum" sz="quarter" idx="12"/>
          </p:nvPr>
        </p:nvSpPr>
        <p:spPr>
          <a:xfrm>
            <a:off x="531812" y="787782"/>
            <a:ext cx="779767" cy="365125"/>
          </a:xfrm>
        </p:spPr>
        <p:txBody>
          <a:bodyPr/>
          <a:lstStyle/>
          <a:p>
            <a:fld id="{508B4269-5993-495B-A572-326DB51FDE50}" type="slidenum">
              <a:rPr lang="en-US" smtClean="0"/>
              <a:t>‹#›</a:t>
            </a:fld>
            <a:endParaRPr lang="en-US"/>
          </a:p>
        </p:txBody>
      </p:sp>
    </p:spTree>
    <p:extLst>
      <p:ext uri="{BB962C8B-B14F-4D97-AF65-F5344CB8AC3E}">
        <p14:creationId xmlns:p14="http://schemas.microsoft.com/office/powerpoint/2010/main" val="880995305"/>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Date Placeholder 2"/>
          <p:cNvSpPr>
            <a:spLocks noGrp="1"/>
          </p:cNvSpPr>
          <p:nvPr>
            <p:ph type="dt" sz="half" idx="10"/>
          </p:nvPr>
        </p:nvSpPr>
        <p:spPr/>
        <p:txBody>
          <a:bodyPr/>
          <a:lstStyle/>
          <a:p>
            <a:fld id="{913B0C42-E4C1-4D08-9AB5-A5F77B152EA3}" type="datetimeFigureOut">
              <a:rPr lang="en-US" smtClean="0"/>
              <a:t>28-Nov-24</a:t>
            </a:fld>
            <a:endParaRPr lang="en-US"/>
          </a:p>
        </p:txBody>
      </p:sp>
      <p:sp>
        <p:nvSpPr>
          <p:cNvPr id="4" name="Footer Placeholder 3"/>
          <p:cNvSpPr>
            <a:spLocks noGrp="1"/>
          </p:cNvSpPr>
          <p:nvPr>
            <p:ph type="ftr" sz="quarter" idx="11"/>
          </p:nvPr>
        </p:nvSpPr>
        <p:spPr/>
        <p:txBody>
          <a:bodyPr/>
          <a:lstStyle/>
          <a:p>
            <a:endParaRPr lang="en-US"/>
          </a:p>
        </p:txBody>
      </p:sp>
      <p:sp>
        <p:nvSpPr>
          <p:cNvPr id="7" name="Freeform 11"/>
          <p:cNvSpPr/>
          <p:nvPr/>
        </p:nvSpPr>
        <p:spPr bwMode="auto">
          <a:xfrm flipV="1">
            <a:off x="-4189" y="71437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5" name="Slide Number Placeholder 4"/>
          <p:cNvSpPr>
            <a:spLocks noGrp="1"/>
          </p:cNvSpPr>
          <p:nvPr>
            <p:ph type="sldNum" sz="quarter" idx="12"/>
          </p:nvPr>
        </p:nvSpPr>
        <p:spPr/>
        <p:txBody>
          <a:bodyPr/>
          <a:lstStyle/>
          <a:p>
            <a:fld id="{508B4269-5993-495B-A572-326DB51FDE50}" type="slidenum">
              <a:rPr lang="en-US" smtClean="0"/>
              <a:t>‹#›</a:t>
            </a:fld>
            <a:endParaRPr lang="en-US"/>
          </a:p>
        </p:txBody>
      </p:sp>
    </p:spTree>
    <p:extLst>
      <p:ext uri="{BB962C8B-B14F-4D97-AF65-F5344CB8AC3E}">
        <p14:creationId xmlns:p14="http://schemas.microsoft.com/office/powerpoint/2010/main" val="2250180338"/>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913B0C42-E4C1-4D08-9AB5-A5F77B152EA3}" type="datetimeFigureOut">
              <a:rPr lang="en-US" smtClean="0"/>
              <a:t>28-Nov-24</a:t>
            </a:fld>
            <a:endParaRPr lang="en-US"/>
          </a:p>
        </p:txBody>
      </p:sp>
      <p:sp>
        <p:nvSpPr>
          <p:cNvPr id="3" name="Footer Placeholder 2"/>
          <p:cNvSpPr>
            <a:spLocks noGrp="1"/>
          </p:cNvSpPr>
          <p:nvPr>
            <p:ph type="ftr" sz="quarter" idx="11"/>
          </p:nvPr>
        </p:nvSpPr>
        <p:spPr/>
        <p:txBody>
          <a:bodyPr/>
          <a:lstStyle/>
          <a:p>
            <a:endParaRPr lang="en-US"/>
          </a:p>
        </p:txBody>
      </p:sp>
      <p:sp>
        <p:nvSpPr>
          <p:cNvPr id="6" name="Freeform 11"/>
          <p:cNvSpPr/>
          <p:nvPr/>
        </p:nvSpPr>
        <p:spPr bwMode="auto">
          <a:xfrm flipV="1">
            <a:off x="-4189" y="71437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4" name="Slide Number Placeholder 3"/>
          <p:cNvSpPr>
            <a:spLocks noGrp="1"/>
          </p:cNvSpPr>
          <p:nvPr>
            <p:ph type="sldNum" sz="quarter" idx="12"/>
          </p:nvPr>
        </p:nvSpPr>
        <p:spPr/>
        <p:txBody>
          <a:bodyPr/>
          <a:lstStyle/>
          <a:p>
            <a:fld id="{508B4269-5993-495B-A572-326DB51FDE50}" type="slidenum">
              <a:rPr lang="en-US" smtClean="0"/>
              <a:t>‹#›</a:t>
            </a:fld>
            <a:endParaRPr lang="en-US"/>
          </a:p>
        </p:txBody>
      </p:sp>
    </p:spTree>
    <p:extLst>
      <p:ext uri="{BB962C8B-B14F-4D97-AF65-F5344CB8AC3E}">
        <p14:creationId xmlns:p14="http://schemas.microsoft.com/office/powerpoint/2010/main" val="1436392754"/>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2589212" y="446088"/>
            <a:ext cx="3505199" cy="976312"/>
          </a:xfrm>
        </p:spPr>
        <p:txBody>
          <a:bodyPr anchor="b"/>
          <a:lstStyle>
            <a:lvl1pPr algn="l">
              <a:defRPr sz="2000" b="0"/>
            </a:lvl1pPr>
          </a:lstStyle>
          <a:p>
            <a:r>
              <a:rPr lang="en-US"/>
              <a:t>Click to edit Master title style</a:t>
            </a:r>
            <a:endParaRPr lang="en-US" dirty="0"/>
          </a:p>
        </p:txBody>
      </p:sp>
      <p:sp>
        <p:nvSpPr>
          <p:cNvPr id="3" name="Content Placeholder 2"/>
          <p:cNvSpPr>
            <a:spLocks noGrp="1"/>
          </p:cNvSpPr>
          <p:nvPr>
            <p:ph idx="1"/>
          </p:nvPr>
        </p:nvSpPr>
        <p:spPr>
          <a:xfrm>
            <a:off x="6323012" y="446088"/>
            <a:ext cx="5181600" cy="5414963"/>
          </a:xfrm>
        </p:spPr>
        <p:txBody>
          <a:bodyPr anchor="ctr">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p:cNvSpPr>
            <a:spLocks noGrp="1"/>
          </p:cNvSpPr>
          <p:nvPr>
            <p:ph type="body" sz="half" idx="2"/>
          </p:nvPr>
        </p:nvSpPr>
        <p:spPr>
          <a:xfrm>
            <a:off x="2589212" y="1598613"/>
            <a:ext cx="3505199" cy="4262436"/>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Edit Master text styles</a:t>
            </a:r>
          </a:p>
        </p:txBody>
      </p:sp>
      <p:sp>
        <p:nvSpPr>
          <p:cNvPr id="5" name="Date Placeholder 4"/>
          <p:cNvSpPr>
            <a:spLocks noGrp="1"/>
          </p:cNvSpPr>
          <p:nvPr>
            <p:ph type="dt" sz="half" idx="10"/>
          </p:nvPr>
        </p:nvSpPr>
        <p:spPr/>
        <p:txBody>
          <a:bodyPr/>
          <a:lstStyle/>
          <a:p>
            <a:fld id="{913B0C42-E4C1-4D08-9AB5-A5F77B152EA3}" type="datetimeFigureOut">
              <a:rPr lang="en-US" smtClean="0"/>
              <a:t>28-Nov-24</a:t>
            </a:fld>
            <a:endParaRPr lang="en-US"/>
          </a:p>
        </p:txBody>
      </p:sp>
      <p:sp>
        <p:nvSpPr>
          <p:cNvPr id="6" name="Footer Placeholder 5"/>
          <p:cNvSpPr>
            <a:spLocks noGrp="1"/>
          </p:cNvSpPr>
          <p:nvPr>
            <p:ph type="ftr" sz="quarter" idx="11"/>
          </p:nvPr>
        </p:nvSpPr>
        <p:spPr/>
        <p:txBody>
          <a:bodyPr/>
          <a:lstStyle/>
          <a:p>
            <a:endParaRPr lang="en-US"/>
          </a:p>
        </p:txBody>
      </p:sp>
      <p:sp>
        <p:nvSpPr>
          <p:cNvPr id="9" name="Freeform 11"/>
          <p:cNvSpPr/>
          <p:nvPr/>
        </p:nvSpPr>
        <p:spPr bwMode="auto">
          <a:xfrm flipV="1">
            <a:off x="-4189" y="71437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7" name="Slide Number Placeholder 6"/>
          <p:cNvSpPr>
            <a:spLocks noGrp="1"/>
          </p:cNvSpPr>
          <p:nvPr>
            <p:ph type="sldNum" sz="quarter" idx="12"/>
          </p:nvPr>
        </p:nvSpPr>
        <p:spPr/>
        <p:txBody>
          <a:bodyPr/>
          <a:lstStyle/>
          <a:p>
            <a:fld id="{508B4269-5993-495B-A572-326DB51FDE50}" type="slidenum">
              <a:rPr lang="en-US" smtClean="0"/>
              <a:t>‹#›</a:t>
            </a:fld>
            <a:endParaRPr lang="en-US"/>
          </a:p>
        </p:txBody>
      </p:sp>
    </p:spTree>
    <p:extLst>
      <p:ext uri="{BB962C8B-B14F-4D97-AF65-F5344CB8AC3E}">
        <p14:creationId xmlns:p14="http://schemas.microsoft.com/office/powerpoint/2010/main" val="1766052035"/>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2589213" y="4800600"/>
            <a:ext cx="8915400" cy="566738"/>
          </a:xfrm>
        </p:spPr>
        <p:txBody>
          <a:bodyPr anchor="b">
            <a:normAutofit/>
          </a:bodyPr>
          <a:lstStyle>
            <a:lvl1pPr algn="l">
              <a:defRPr sz="2400" b="0"/>
            </a:lvl1pPr>
          </a:lstStyle>
          <a:p>
            <a:r>
              <a:rPr lang="en-US"/>
              <a:t>Click to edit Master title style</a:t>
            </a:r>
            <a:endParaRPr lang="en-US" dirty="0"/>
          </a:p>
        </p:txBody>
      </p:sp>
      <p:sp>
        <p:nvSpPr>
          <p:cNvPr id="3" name="Picture Placeholder 2"/>
          <p:cNvSpPr>
            <a:spLocks noGrp="1" noChangeAspect="1"/>
          </p:cNvSpPr>
          <p:nvPr>
            <p:ph type="pic" idx="1"/>
          </p:nvPr>
        </p:nvSpPr>
        <p:spPr>
          <a:xfrm>
            <a:off x="2589212" y="634965"/>
            <a:ext cx="8915400" cy="3854970"/>
          </a:xfrm>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a:t>Click icon to add picture</a:t>
            </a:r>
            <a:endParaRPr lang="en-US" dirty="0"/>
          </a:p>
        </p:txBody>
      </p:sp>
      <p:sp>
        <p:nvSpPr>
          <p:cNvPr id="4" name="Text Placeholder 3"/>
          <p:cNvSpPr>
            <a:spLocks noGrp="1"/>
          </p:cNvSpPr>
          <p:nvPr>
            <p:ph type="body" sz="half" idx="2"/>
          </p:nvPr>
        </p:nvSpPr>
        <p:spPr>
          <a:xfrm>
            <a:off x="2589213" y="5367338"/>
            <a:ext cx="8915400" cy="493712"/>
          </a:xfrm>
        </p:spPr>
        <p:txBody>
          <a:bodyPr>
            <a:normAutofit/>
          </a:bodyPr>
          <a:lstStyle>
            <a:lvl1pPr marL="0" indent="0">
              <a:buNone/>
              <a:defRPr sz="12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Edit Master text styles</a:t>
            </a:r>
          </a:p>
        </p:txBody>
      </p:sp>
      <p:sp>
        <p:nvSpPr>
          <p:cNvPr id="5" name="Date Placeholder 4"/>
          <p:cNvSpPr>
            <a:spLocks noGrp="1"/>
          </p:cNvSpPr>
          <p:nvPr>
            <p:ph type="dt" sz="half" idx="10"/>
          </p:nvPr>
        </p:nvSpPr>
        <p:spPr/>
        <p:txBody>
          <a:bodyPr/>
          <a:lstStyle/>
          <a:p>
            <a:fld id="{913B0C42-E4C1-4D08-9AB5-A5F77B152EA3}" type="datetimeFigureOut">
              <a:rPr lang="en-US" smtClean="0"/>
              <a:t>28-Nov-24</a:t>
            </a:fld>
            <a:endParaRPr lang="en-US"/>
          </a:p>
        </p:txBody>
      </p:sp>
      <p:sp>
        <p:nvSpPr>
          <p:cNvPr id="6" name="Footer Placeholder 5"/>
          <p:cNvSpPr>
            <a:spLocks noGrp="1"/>
          </p:cNvSpPr>
          <p:nvPr>
            <p:ph type="ftr" sz="quarter" idx="11"/>
          </p:nvPr>
        </p:nvSpPr>
        <p:spPr/>
        <p:txBody>
          <a:bodyPr/>
          <a:lstStyle/>
          <a:p>
            <a:endParaRPr lang="en-US"/>
          </a:p>
        </p:txBody>
      </p:sp>
      <p:sp>
        <p:nvSpPr>
          <p:cNvPr id="9" name="Freeform 11"/>
          <p:cNvSpPr/>
          <p:nvPr/>
        </p:nvSpPr>
        <p:spPr bwMode="auto">
          <a:xfrm flipV="1">
            <a:off x="-4189" y="491172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7" name="Slide Number Placeholder 6"/>
          <p:cNvSpPr>
            <a:spLocks noGrp="1"/>
          </p:cNvSpPr>
          <p:nvPr>
            <p:ph type="sldNum" sz="quarter" idx="12"/>
          </p:nvPr>
        </p:nvSpPr>
        <p:spPr>
          <a:xfrm>
            <a:off x="531812" y="4983087"/>
            <a:ext cx="779767" cy="365125"/>
          </a:xfrm>
        </p:spPr>
        <p:txBody>
          <a:bodyPr/>
          <a:lstStyle/>
          <a:p>
            <a:fld id="{508B4269-5993-495B-A572-326DB51FDE50}" type="slidenum">
              <a:rPr lang="en-US" smtClean="0"/>
              <a:t>‹#›</a:t>
            </a:fld>
            <a:endParaRPr lang="en-US"/>
          </a:p>
        </p:txBody>
      </p:sp>
    </p:spTree>
    <p:extLst>
      <p:ext uri="{BB962C8B-B14F-4D97-AF65-F5344CB8AC3E}">
        <p14:creationId xmlns:p14="http://schemas.microsoft.com/office/powerpoint/2010/main" val="3289315233"/>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p:cSld name="Title and Caption">
    <p:spTree>
      <p:nvGrpSpPr>
        <p:cNvPr id="1" name=""/>
        <p:cNvGrpSpPr/>
        <p:nvPr/>
      </p:nvGrpSpPr>
      <p:grpSpPr>
        <a:xfrm>
          <a:off x="0" y="0"/>
          <a:ext cx="0" cy="0"/>
          <a:chOff x="0" y="0"/>
          <a:chExt cx="0" cy="0"/>
        </a:xfrm>
      </p:grpSpPr>
      <p:sp>
        <p:nvSpPr>
          <p:cNvPr id="2" name="Title 1"/>
          <p:cNvSpPr>
            <a:spLocks noGrp="1"/>
          </p:cNvSpPr>
          <p:nvPr>
            <p:ph type="title"/>
          </p:nvPr>
        </p:nvSpPr>
        <p:spPr>
          <a:xfrm>
            <a:off x="2589212" y="609600"/>
            <a:ext cx="8915399" cy="3117040"/>
          </a:xfrm>
        </p:spPr>
        <p:txBody>
          <a:bodyPr anchor="ctr">
            <a:normAutofit/>
          </a:bodyPr>
          <a:lstStyle>
            <a:lvl1pPr algn="l">
              <a:defRPr sz="4800" b="0" cap="none"/>
            </a:lvl1pPr>
          </a:lstStyle>
          <a:p>
            <a:r>
              <a:rPr lang="en-US"/>
              <a:t>Click to edit Master title style</a:t>
            </a:r>
            <a:endParaRPr lang="en-US" dirty="0"/>
          </a:p>
        </p:txBody>
      </p:sp>
      <p:sp>
        <p:nvSpPr>
          <p:cNvPr id="3" name="Text Placeholder 2"/>
          <p:cNvSpPr>
            <a:spLocks noGrp="1"/>
          </p:cNvSpPr>
          <p:nvPr>
            <p:ph type="body" idx="1"/>
          </p:nvPr>
        </p:nvSpPr>
        <p:spPr>
          <a:xfrm>
            <a:off x="2589212" y="4354046"/>
            <a:ext cx="8915399" cy="1555864"/>
          </a:xfrm>
        </p:spPr>
        <p:txBody>
          <a:bodyPr anchor="ctr">
            <a:normAutofit/>
          </a:bodyPr>
          <a:lstStyle>
            <a:lvl1pPr marL="0" indent="0" algn="l">
              <a:buNone/>
              <a:defRPr sz="1800">
                <a:solidFill>
                  <a:schemeClr val="tx1">
                    <a:lumMod val="65000"/>
                    <a:lumOff val="3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913B0C42-E4C1-4D08-9AB5-A5F77B152EA3}" type="datetimeFigureOut">
              <a:rPr lang="en-US" smtClean="0"/>
              <a:t>28-Nov-24</a:t>
            </a:fld>
            <a:endParaRPr lang="en-US"/>
          </a:p>
        </p:txBody>
      </p:sp>
      <p:sp>
        <p:nvSpPr>
          <p:cNvPr id="5" name="Footer Placeholder 4"/>
          <p:cNvSpPr>
            <a:spLocks noGrp="1"/>
          </p:cNvSpPr>
          <p:nvPr>
            <p:ph type="ftr" sz="quarter" idx="11"/>
          </p:nvPr>
        </p:nvSpPr>
        <p:spPr/>
        <p:txBody>
          <a:bodyPr/>
          <a:lstStyle/>
          <a:p>
            <a:endParaRPr lang="en-US"/>
          </a:p>
        </p:txBody>
      </p:sp>
      <p:sp>
        <p:nvSpPr>
          <p:cNvPr id="9" name="Freeform 11"/>
          <p:cNvSpPr/>
          <p:nvPr/>
        </p:nvSpPr>
        <p:spPr bwMode="auto">
          <a:xfrm flipV="1">
            <a:off x="-4189" y="317817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6" name="Slide Number Placeholder 5"/>
          <p:cNvSpPr>
            <a:spLocks noGrp="1"/>
          </p:cNvSpPr>
          <p:nvPr>
            <p:ph type="sldNum" sz="quarter" idx="12"/>
          </p:nvPr>
        </p:nvSpPr>
        <p:spPr>
          <a:xfrm>
            <a:off x="531812" y="3244139"/>
            <a:ext cx="779767" cy="365125"/>
          </a:xfrm>
        </p:spPr>
        <p:txBody>
          <a:bodyPr/>
          <a:lstStyle/>
          <a:p>
            <a:fld id="{508B4269-5993-495B-A572-326DB51FDE50}" type="slidenum">
              <a:rPr lang="en-US" smtClean="0"/>
              <a:t>‹#›</a:t>
            </a:fld>
            <a:endParaRPr lang="en-US"/>
          </a:p>
        </p:txBody>
      </p:sp>
    </p:spTree>
    <p:extLst>
      <p:ext uri="{BB962C8B-B14F-4D97-AF65-F5344CB8AC3E}">
        <p14:creationId xmlns:p14="http://schemas.microsoft.com/office/powerpoint/2010/main" val="2859812745"/>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p:cSld name="Quot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2849949" y="609600"/>
            <a:ext cx="8393926" cy="2895600"/>
          </a:xfrm>
        </p:spPr>
        <p:txBody>
          <a:bodyPr anchor="ctr">
            <a:normAutofit/>
          </a:bodyPr>
          <a:lstStyle>
            <a:lvl1pPr algn="l">
              <a:defRPr sz="4800" b="0" cap="none"/>
            </a:lvl1pPr>
          </a:lstStyle>
          <a:p>
            <a:r>
              <a:rPr lang="en-US"/>
              <a:t>Click to edit Master title style</a:t>
            </a:r>
            <a:endParaRPr lang="en-US" dirty="0"/>
          </a:p>
        </p:txBody>
      </p:sp>
      <p:sp>
        <p:nvSpPr>
          <p:cNvPr id="13" name="Text Placeholder 9"/>
          <p:cNvSpPr>
            <a:spLocks noGrp="1"/>
          </p:cNvSpPr>
          <p:nvPr>
            <p:ph type="body" sz="quarter" idx="13"/>
          </p:nvPr>
        </p:nvSpPr>
        <p:spPr>
          <a:xfrm>
            <a:off x="3275012" y="3505200"/>
            <a:ext cx="7536554" cy="381000"/>
          </a:xfrm>
        </p:spPr>
        <p:txBody>
          <a:bodyPr anchor="ctr">
            <a:noAutofit/>
          </a:bodyPr>
          <a:lstStyle>
            <a:lvl1pPr marL="0" indent="0">
              <a:buFontTx/>
              <a:buNone/>
              <a:defRPr sz="1600">
                <a:solidFill>
                  <a:schemeClr val="tx1">
                    <a:lumMod val="50000"/>
                    <a:lumOff val="50000"/>
                  </a:schemeClr>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US"/>
              <a:t>Edit Master text styles</a:t>
            </a:r>
          </a:p>
        </p:txBody>
      </p:sp>
      <p:sp>
        <p:nvSpPr>
          <p:cNvPr id="3" name="Text Placeholder 2"/>
          <p:cNvSpPr>
            <a:spLocks noGrp="1"/>
          </p:cNvSpPr>
          <p:nvPr>
            <p:ph type="body" idx="1"/>
          </p:nvPr>
        </p:nvSpPr>
        <p:spPr>
          <a:xfrm>
            <a:off x="2589212" y="4354046"/>
            <a:ext cx="8915399" cy="1555864"/>
          </a:xfrm>
        </p:spPr>
        <p:txBody>
          <a:bodyPr anchor="ctr">
            <a:normAutofit/>
          </a:bodyPr>
          <a:lstStyle>
            <a:lvl1pPr marL="0" indent="0" algn="l">
              <a:buNone/>
              <a:defRPr sz="1800">
                <a:solidFill>
                  <a:schemeClr val="tx1">
                    <a:lumMod val="65000"/>
                    <a:lumOff val="3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913B0C42-E4C1-4D08-9AB5-A5F77B152EA3}" type="datetimeFigureOut">
              <a:rPr lang="en-US" smtClean="0"/>
              <a:t>28-Nov-24</a:t>
            </a:fld>
            <a:endParaRPr lang="en-US"/>
          </a:p>
        </p:txBody>
      </p:sp>
      <p:sp>
        <p:nvSpPr>
          <p:cNvPr id="5" name="Footer Placeholder 4"/>
          <p:cNvSpPr>
            <a:spLocks noGrp="1"/>
          </p:cNvSpPr>
          <p:nvPr>
            <p:ph type="ftr" sz="quarter" idx="11"/>
          </p:nvPr>
        </p:nvSpPr>
        <p:spPr/>
        <p:txBody>
          <a:bodyPr/>
          <a:lstStyle/>
          <a:p>
            <a:endParaRPr lang="en-US"/>
          </a:p>
        </p:txBody>
      </p:sp>
      <p:sp>
        <p:nvSpPr>
          <p:cNvPr id="11" name="Freeform 11"/>
          <p:cNvSpPr/>
          <p:nvPr/>
        </p:nvSpPr>
        <p:spPr bwMode="auto">
          <a:xfrm flipV="1">
            <a:off x="-4189" y="317817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6" name="Slide Number Placeholder 5"/>
          <p:cNvSpPr>
            <a:spLocks noGrp="1"/>
          </p:cNvSpPr>
          <p:nvPr>
            <p:ph type="sldNum" sz="quarter" idx="12"/>
          </p:nvPr>
        </p:nvSpPr>
        <p:spPr>
          <a:xfrm>
            <a:off x="531812" y="3244139"/>
            <a:ext cx="779767" cy="365125"/>
          </a:xfrm>
        </p:spPr>
        <p:txBody>
          <a:bodyPr/>
          <a:lstStyle/>
          <a:p>
            <a:fld id="{508B4269-5993-495B-A572-326DB51FDE50}" type="slidenum">
              <a:rPr lang="en-US" smtClean="0"/>
              <a:t>‹#›</a:t>
            </a:fld>
            <a:endParaRPr lang="en-US"/>
          </a:p>
        </p:txBody>
      </p:sp>
      <p:sp>
        <p:nvSpPr>
          <p:cNvPr id="14" name="TextBox 13"/>
          <p:cNvSpPr txBox="1"/>
          <p:nvPr/>
        </p:nvSpPr>
        <p:spPr>
          <a:xfrm>
            <a:off x="2467652" y="648005"/>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solidFill>
                <a:effectLst/>
                <a:latin typeface="Arial"/>
              </a:rPr>
              <a:t>“</a:t>
            </a:r>
          </a:p>
        </p:txBody>
      </p:sp>
      <p:sp>
        <p:nvSpPr>
          <p:cNvPr id="15" name="TextBox 14"/>
          <p:cNvSpPr txBox="1"/>
          <p:nvPr/>
        </p:nvSpPr>
        <p:spPr>
          <a:xfrm>
            <a:off x="11114852" y="2905306"/>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solidFill>
                <a:effectLst/>
                <a:latin typeface="Arial"/>
              </a:rPr>
              <a:t>”</a:t>
            </a:r>
          </a:p>
        </p:txBody>
      </p:sp>
    </p:spTree>
    <p:extLst>
      <p:ext uri="{BB962C8B-B14F-4D97-AF65-F5344CB8AC3E}">
        <p14:creationId xmlns:p14="http://schemas.microsoft.com/office/powerpoint/2010/main" val="4163984897"/>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p:cSld name="Name Card">
    <p:spTree>
      <p:nvGrpSpPr>
        <p:cNvPr id="1" name=""/>
        <p:cNvGrpSpPr/>
        <p:nvPr/>
      </p:nvGrpSpPr>
      <p:grpSpPr>
        <a:xfrm>
          <a:off x="0" y="0"/>
          <a:ext cx="0" cy="0"/>
          <a:chOff x="0" y="0"/>
          <a:chExt cx="0" cy="0"/>
        </a:xfrm>
      </p:grpSpPr>
      <p:sp>
        <p:nvSpPr>
          <p:cNvPr id="2" name="Title 1"/>
          <p:cNvSpPr>
            <a:spLocks noGrp="1"/>
          </p:cNvSpPr>
          <p:nvPr>
            <p:ph type="title"/>
          </p:nvPr>
        </p:nvSpPr>
        <p:spPr>
          <a:xfrm>
            <a:off x="2589213" y="2438400"/>
            <a:ext cx="8915400" cy="2724845"/>
          </a:xfrm>
        </p:spPr>
        <p:txBody>
          <a:bodyPr anchor="b">
            <a:normAutofit/>
          </a:bodyPr>
          <a:lstStyle>
            <a:lvl1pPr algn="l">
              <a:defRPr sz="4800" b="0"/>
            </a:lvl1pPr>
          </a:lstStyle>
          <a:p>
            <a:r>
              <a:rPr lang="en-US"/>
              <a:t>Click to edit Master title style</a:t>
            </a:r>
            <a:endParaRPr lang="en-US" dirty="0"/>
          </a:p>
        </p:txBody>
      </p:sp>
      <p:sp>
        <p:nvSpPr>
          <p:cNvPr id="4" name="Text Placeholder 3"/>
          <p:cNvSpPr>
            <a:spLocks noGrp="1"/>
          </p:cNvSpPr>
          <p:nvPr>
            <p:ph type="body" sz="half" idx="2"/>
          </p:nvPr>
        </p:nvSpPr>
        <p:spPr>
          <a:xfrm>
            <a:off x="2589213" y="5181600"/>
            <a:ext cx="8915400" cy="729622"/>
          </a:xfrm>
        </p:spPr>
        <p:txBody>
          <a:bodyPr vert="horz" lIns="91440" tIns="45720" rIns="91440" bIns="45720" rtlCol="0" anchor="t">
            <a:normAutofit/>
          </a:bodyPr>
          <a:lstStyle>
            <a:lvl1pPr>
              <a:buNone/>
              <a:defRPr lang="en-US">
                <a:solidFill>
                  <a:schemeClr val="tx1">
                    <a:lumMod val="65000"/>
                    <a:lumOff val="35000"/>
                  </a:schemeClr>
                </a:solidFill>
              </a:defRPr>
            </a:lvl1pPr>
          </a:lstStyle>
          <a:p>
            <a:pPr marL="0" lvl="0" indent="0">
              <a:buNone/>
            </a:pPr>
            <a:r>
              <a:rPr lang="en-US"/>
              <a:t>Edit Master text styles</a:t>
            </a:r>
          </a:p>
        </p:txBody>
      </p:sp>
      <p:sp>
        <p:nvSpPr>
          <p:cNvPr id="5" name="Date Placeholder 4"/>
          <p:cNvSpPr>
            <a:spLocks noGrp="1"/>
          </p:cNvSpPr>
          <p:nvPr>
            <p:ph type="dt" sz="half" idx="10"/>
          </p:nvPr>
        </p:nvSpPr>
        <p:spPr/>
        <p:txBody>
          <a:bodyPr/>
          <a:lstStyle/>
          <a:p>
            <a:fld id="{913B0C42-E4C1-4D08-9AB5-A5F77B152EA3}" type="datetimeFigureOut">
              <a:rPr lang="en-US" smtClean="0"/>
              <a:t>28-Nov-24</a:t>
            </a:fld>
            <a:endParaRPr lang="en-US"/>
          </a:p>
        </p:txBody>
      </p:sp>
      <p:sp>
        <p:nvSpPr>
          <p:cNvPr id="6" name="Footer Placeholder 5"/>
          <p:cNvSpPr>
            <a:spLocks noGrp="1"/>
          </p:cNvSpPr>
          <p:nvPr>
            <p:ph type="ftr" sz="quarter" idx="11"/>
          </p:nvPr>
        </p:nvSpPr>
        <p:spPr/>
        <p:txBody>
          <a:bodyPr/>
          <a:lstStyle/>
          <a:p>
            <a:endParaRPr lang="en-US"/>
          </a:p>
        </p:txBody>
      </p:sp>
      <p:sp>
        <p:nvSpPr>
          <p:cNvPr id="9" name="Freeform 11"/>
          <p:cNvSpPr/>
          <p:nvPr/>
        </p:nvSpPr>
        <p:spPr bwMode="auto">
          <a:xfrm flipV="1">
            <a:off x="-4189" y="491172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7" name="Slide Number Placeholder 6"/>
          <p:cNvSpPr>
            <a:spLocks noGrp="1"/>
          </p:cNvSpPr>
          <p:nvPr>
            <p:ph type="sldNum" sz="quarter" idx="12"/>
          </p:nvPr>
        </p:nvSpPr>
        <p:spPr>
          <a:xfrm>
            <a:off x="531812" y="4983087"/>
            <a:ext cx="779767" cy="365125"/>
          </a:xfrm>
        </p:spPr>
        <p:txBody>
          <a:bodyPr/>
          <a:lstStyle/>
          <a:p>
            <a:fld id="{508B4269-5993-495B-A572-326DB51FDE50}" type="slidenum">
              <a:rPr lang="en-US" smtClean="0"/>
              <a:t>‹#›</a:t>
            </a:fld>
            <a:endParaRPr lang="en-US"/>
          </a:p>
        </p:txBody>
      </p:sp>
    </p:spTree>
    <p:extLst>
      <p:ext uri="{BB962C8B-B14F-4D97-AF65-F5344CB8AC3E}">
        <p14:creationId xmlns:p14="http://schemas.microsoft.com/office/powerpoint/2010/main" val="1297632342"/>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p:cSld name="Quote Name Card">
    <p:spTree>
      <p:nvGrpSpPr>
        <p:cNvPr id="1" name=""/>
        <p:cNvGrpSpPr/>
        <p:nvPr/>
      </p:nvGrpSpPr>
      <p:grpSpPr>
        <a:xfrm>
          <a:off x="0" y="0"/>
          <a:ext cx="0" cy="0"/>
          <a:chOff x="0" y="0"/>
          <a:chExt cx="0" cy="0"/>
        </a:xfrm>
      </p:grpSpPr>
      <p:sp>
        <p:nvSpPr>
          <p:cNvPr id="12" name="Title 1"/>
          <p:cNvSpPr>
            <a:spLocks noGrp="1"/>
          </p:cNvSpPr>
          <p:nvPr>
            <p:ph type="title"/>
          </p:nvPr>
        </p:nvSpPr>
        <p:spPr>
          <a:xfrm>
            <a:off x="2849949" y="609600"/>
            <a:ext cx="8393926" cy="2895600"/>
          </a:xfrm>
        </p:spPr>
        <p:txBody>
          <a:bodyPr anchor="ctr">
            <a:normAutofit/>
          </a:bodyPr>
          <a:lstStyle>
            <a:lvl1pPr algn="l">
              <a:defRPr sz="4800" b="0" cap="none"/>
            </a:lvl1pPr>
          </a:lstStyle>
          <a:p>
            <a:r>
              <a:rPr lang="en-US"/>
              <a:t>Click to edit Master title style</a:t>
            </a:r>
            <a:endParaRPr lang="en-US" dirty="0"/>
          </a:p>
        </p:txBody>
      </p:sp>
      <p:sp>
        <p:nvSpPr>
          <p:cNvPr id="21" name="Text Placeholder 9"/>
          <p:cNvSpPr>
            <a:spLocks noGrp="1"/>
          </p:cNvSpPr>
          <p:nvPr>
            <p:ph type="body" sz="quarter" idx="13"/>
          </p:nvPr>
        </p:nvSpPr>
        <p:spPr>
          <a:xfrm>
            <a:off x="2589212" y="4343400"/>
            <a:ext cx="8915400" cy="838200"/>
          </a:xfrm>
        </p:spPr>
        <p:txBody>
          <a:bodyPr anchor="b">
            <a:noAutofit/>
          </a:bodyPr>
          <a:lstStyle>
            <a:lvl1pPr marL="0" indent="0">
              <a:buFontTx/>
              <a:buNone/>
              <a:defRPr sz="2400">
                <a:solidFill>
                  <a:schemeClr val="accent1"/>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US"/>
              <a:t>Edit Master text styles</a:t>
            </a:r>
          </a:p>
        </p:txBody>
      </p:sp>
      <p:sp>
        <p:nvSpPr>
          <p:cNvPr id="4" name="Text Placeholder 3"/>
          <p:cNvSpPr>
            <a:spLocks noGrp="1"/>
          </p:cNvSpPr>
          <p:nvPr>
            <p:ph type="body" sz="half" idx="2"/>
          </p:nvPr>
        </p:nvSpPr>
        <p:spPr>
          <a:xfrm>
            <a:off x="2589213" y="5181600"/>
            <a:ext cx="8915400" cy="729622"/>
          </a:xfrm>
        </p:spPr>
        <p:txBody>
          <a:bodyPr vert="horz" lIns="91440" tIns="45720" rIns="91440" bIns="45720" rtlCol="0" anchor="t">
            <a:normAutofit/>
          </a:bodyPr>
          <a:lstStyle>
            <a:lvl1pPr>
              <a:buNone/>
              <a:defRPr lang="en-US">
                <a:solidFill>
                  <a:schemeClr val="tx1">
                    <a:lumMod val="65000"/>
                    <a:lumOff val="35000"/>
                  </a:schemeClr>
                </a:solidFill>
              </a:defRPr>
            </a:lvl1pPr>
          </a:lstStyle>
          <a:p>
            <a:pPr marL="0" lvl="0" indent="0">
              <a:buNone/>
            </a:pPr>
            <a:r>
              <a:rPr lang="en-US"/>
              <a:t>Edit Master text styles</a:t>
            </a:r>
          </a:p>
        </p:txBody>
      </p:sp>
      <p:sp>
        <p:nvSpPr>
          <p:cNvPr id="5" name="Date Placeholder 4"/>
          <p:cNvSpPr>
            <a:spLocks noGrp="1"/>
          </p:cNvSpPr>
          <p:nvPr>
            <p:ph type="dt" sz="half" idx="10"/>
          </p:nvPr>
        </p:nvSpPr>
        <p:spPr/>
        <p:txBody>
          <a:bodyPr/>
          <a:lstStyle/>
          <a:p>
            <a:fld id="{913B0C42-E4C1-4D08-9AB5-A5F77B152EA3}" type="datetimeFigureOut">
              <a:rPr lang="en-US" smtClean="0"/>
              <a:t>28-Nov-24</a:t>
            </a:fld>
            <a:endParaRPr lang="en-US"/>
          </a:p>
        </p:txBody>
      </p:sp>
      <p:sp>
        <p:nvSpPr>
          <p:cNvPr id="6" name="Footer Placeholder 5"/>
          <p:cNvSpPr>
            <a:spLocks noGrp="1"/>
          </p:cNvSpPr>
          <p:nvPr>
            <p:ph type="ftr" sz="quarter" idx="11"/>
          </p:nvPr>
        </p:nvSpPr>
        <p:spPr/>
        <p:txBody>
          <a:bodyPr/>
          <a:lstStyle/>
          <a:p>
            <a:endParaRPr lang="en-US"/>
          </a:p>
        </p:txBody>
      </p:sp>
      <p:sp>
        <p:nvSpPr>
          <p:cNvPr id="11" name="Freeform 11"/>
          <p:cNvSpPr/>
          <p:nvPr/>
        </p:nvSpPr>
        <p:spPr bwMode="auto">
          <a:xfrm flipV="1">
            <a:off x="-4189" y="491172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7" name="Slide Number Placeholder 6"/>
          <p:cNvSpPr>
            <a:spLocks noGrp="1"/>
          </p:cNvSpPr>
          <p:nvPr>
            <p:ph type="sldNum" sz="quarter" idx="12"/>
          </p:nvPr>
        </p:nvSpPr>
        <p:spPr>
          <a:xfrm>
            <a:off x="531812" y="4983087"/>
            <a:ext cx="779767" cy="365125"/>
          </a:xfrm>
        </p:spPr>
        <p:txBody>
          <a:bodyPr/>
          <a:lstStyle/>
          <a:p>
            <a:fld id="{508B4269-5993-495B-A572-326DB51FDE50}" type="slidenum">
              <a:rPr lang="en-US" smtClean="0"/>
              <a:t>‹#›</a:t>
            </a:fld>
            <a:endParaRPr lang="en-US"/>
          </a:p>
        </p:txBody>
      </p:sp>
      <p:sp>
        <p:nvSpPr>
          <p:cNvPr id="17" name="TextBox 16"/>
          <p:cNvSpPr txBox="1"/>
          <p:nvPr/>
        </p:nvSpPr>
        <p:spPr>
          <a:xfrm>
            <a:off x="2467652" y="648005"/>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solidFill>
                <a:effectLst/>
                <a:latin typeface="Arial"/>
              </a:rPr>
              <a:t>“</a:t>
            </a:r>
          </a:p>
        </p:txBody>
      </p:sp>
      <p:sp>
        <p:nvSpPr>
          <p:cNvPr id="18" name="TextBox 17"/>
          <p:cNvSpPr txBox="1"/>
          <p:nvPr/>
        </p:nvSpPr>
        <p:spPr>
          <a:xfrm>
            <a:off x="11114852" y="2905306"/>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solidFill>
                <a:effectLst/>
                <a:latin typeface="Arial"/>
              </a:rPr>
              <a:t>”</a:t>
            </a:r>
          </a:p>
        </p:txBody>
      </p:sp>
    </p:spTree>
    <p:extLst>
      <p:ext uri="{BB962C8B-B14F-4D97-AF65-F5344CB8AC3E}">
        <p14:creationId xmlns:p14="http://schemas.microsoft.com/office/powerpoint/2010/main" val="2765878532"/>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p:cSld name="True or False">
    <p:spTree>
      <p:nvGrpSpPr>
        <p:cNvPr id="1" name=""/>
        <p:cNvGrpSpPr/>
        <p:nvPr/>
      </p:nvGrpSpPr>
      <p:grpSpPr>
        <a:xfrm>
          <a:off x="0" y="0"/>
          <a:ext cx="0" cy="0"/>
          <a:chOff x="0" y="0"/>
          <a:chExt cx="0" cy="0"/>
        </a:xfrm>
      </p:grpSpPr>
      <p:sp>
        <p:nvSpPr>
          <p:cNvPr id="2" name="Title 1"/>
          <p:cNvSpPr>
            <a:spLocks noGrp="1"/>
          </p:cNvSpPr>
          <p:nvPr>
            <p:ph type="title"/>
          </p:nvPr>
        </p:nvSpPr>
        <p:spPr>
          <a:xfrm>
            <a:off x="2589212" y="627407"/>
            <a:ext cx="8915399" cy="2880020"/>
          </a:xfrm>
        </p:spPr>
        <p:txBody>
          <a:bodyPr anchor="ctr">
            <a:normAutofit/>
          </a:bodyPr>
          <a:lstStyle>
            <a:lvl1pPr algn="l">
              <a:defRPr sz="4800" b="0"/>
            </a:lvl1pPr>
          </a:lstStyle>
          <a:p>
            <a:r>
              <a:rPr lang="en-US"/>
              <a:t>Click to edit Master title style</a:t>
            </a:r>
            <a:endParaRPr lang="en-US" dirty="0"/>
          </a:p>
        </p:txBody>
      </p:sp>
      <p:sp>
        <p:nvSpPr>
          <p:cNvPr id="21" name="Text Placeholder 9"/>
          <p:cNvSpPr>
            <a:spLocks noGrp="1"/>
          </p:cNvSpPr>
          <p:nvPr>
            <p:ph type="body" sz="quarter" idx="13"/>
          </p:nvPr>
        </p:nvSpPr>
        <p:spPr>
          <a:xfrm>
            <a:off x="2589212" y="4343400"/>
            <a:ext cx="8915400" cy="838200"/>
          </a:xfrm>
        </p:spPr>
        <p:txBody>
          <a:bodyPr anchor="b">
            <a:noAutofit/>
          </a:bodyPr>
          <a:lstStyle>
            <a:lvl1pPr marL="0" indent="0">
              <a:buFontTx/>
              <a:buNone/>
              <a:defRPr sz="2400">
                <a:solidFill>
                  <a:schemeClr val="accent1"/>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US"/>
              <a:t>Edit Master text styles</a:t>
            </a:r>
          </a:p>
        </p:txBody>
      </p:sp>
      <p:sp>
        <p:nvSpPr>
          <p:cNvPr id="4" name="Text Placeholder 3"/>
          <p:cNvSpPr>
            <a:spLocks noGrp="1"/>
          </p:cNvSpPr>
          <p:nvPr>
            <p:ph type="body" sz="half" idx="2"/>
          </p:nvPr>
        </p:nvSpPr>
        <p:spPr>
          <a:xfrm>
            <a:off x="2589213" y="5181600"/>
            <a:ext cx="8915400" cy="729622"/>
          </a:xfrm>
        </p:spPr>
        <p:txBody>
          <a:bodyPr vert="horz" lIns="91440" tIns="45720" rIns="91440" bIns="45720" rtlCol="0" anchor="t">
            <a:normAutofit/>
          </a:bodyPr>
          <a:lstStyle>
            <a:lvl1pPr>
              <a:buNone/>
              <a:defRPr lang="en-US">
                <a:solidFill>
                  <a:schemeClr val="tx1">
                    <a:lumMod val="65000"/>
                    <a:lumOff val="35000"/>
                  </a:schemeClr>
                </a:solidFill>
              </a:defRPr>
            </a:lvl1pPr>
          </a:lstStyle>
          <a:p>
            <a:pPr marL="0" lvl="0" indent="0">
              <a:buNone/>
            </a:pPr>
            <a:r>
              <a:rPr lang="en-US"/>
              <a:t>Edit Master text styles</a:t>
            </a:r>
          </a:p>
        </p:txBody>
      </p:sp>
      <p:sp>
        <p:nvSpPr>
          <p:cNvPr id="5" name="Date Placeholder 4"/>
          <p:cNvSpPr>
            <a:spLocks noGrp="1"/>
          </p:cNvSpPr>
          <p:nvPr>
            <p:ph type="dt" sz="half" idx="10"/>
          </p:nvPr>
        </p:nvSpPr>
        <p:spPr/>
        <p:txBody>
          <a:bodyPr/>
          <a:lstStyle/>
          <a:p>
            <a:fld id="{913B0C42-E4C1-4D08-9AB5-A5F77B152EA3}" type="datetimeFigureOut">
              <a:rPr lang="en-US" smtClean="0"/>
              <a:t>28-Nov-24</a:t>
            </a:fld>
            <a:endParaRPr lang="en-US"/>
          </a:p>
        </p:txBody>
      </p:sp>
      <p:sp>
        <p:nvSpPr>
          <p:cNvPr id="6" name="Footer Placeholder 5"/>
          <p:cNvSpPr>
            <a:spLocks noGrp="1"/>
          </p:cNvSpPr>
          <p:nvPr>
            <p:ph type="ftr" sz="quarter" idx="11"/>
          </p:nvPr>
        </p:nvSpPr>
        <p:spPr/>
        <p:txBody>
          <a:bodyPr/>
          <a:lstStyle/>
          <a:p>
            <a:endParaRPr lang="en-US"/>
          </a:p>
        </p:txBody>
      </p:sp>
      <p:sp>
        <p:nvSpPr>
          <p:cNvPr id="9" name="Freeform 11"/>
          <p:cNvSpPr/>
          <p:nvPr/>
        </p:nvSpPr>
        <p:spPr bwMode="auto">
          <a:xfrm flipV="1">
            <a:off x="-4189" y="491172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7" name="Slide Number Placeholder 6"/>
          <p:cNvSpPr>
            <a:spLocks noGrp="1"/>
          </p:cNvSpPr>
          <p:nvPr>
            <p:ph type="sldNum" sz="quarter" idx="12"/>
          </p:nvPr>
        </p:nvSpPr>
        <p:spPr>
          <a:xfrm>
            <a:off x="531812" y="4983087"/>
            <a:ext cx="779767" cy="365125"/>
          </a:xfrm>
        </p:spPr>
        <p:txBody>
          <a:bodyPr/>
          <a:lstStyle/>
          <a:p>
            <a:fld id="{508B4269-5993-495B-A572-326DB51FDE50}" type="slidenum">
              <a:rPr lang="en-US" smtClean="0"/>
              <a:t>‹#›</a:t>
            </a:fld>
            <a:endParaRPr lang="en-US"/>
          </a:p>
        </p:txBody>
      </p:sp>
    </p:spTree>
    <p:extLst>
      <p:ext uri="{BB962C8B-B14F-4D97-AF65-F5344CB8AC3E}">
        <p14:creationId xmlns:p14="http://schemas.microsoft.com/office/powerpoint/2010/main" val="1385478852"/>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Vertical Text Placeholder 2"/>
          <p:cNvSpPr>
            <a:spLocks noGrp="1"/>
          </p:cNvSpPr>
          <p:nvPr>
            <p:ph type="body" orient="vert" idx="1"/>
          </p:nvPr>
        </p:nvSpPr>
        <p:spPr/>
        <p:txBody>
          <a:bodyPr vert="eaVert" ancho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913B0C42-E4C1-4D08-9AB5-A5F77B152EA3}" type="datetimeFigureOut">
              <a:rPr lang="en-US" smtClean="0"/>
              <a:t>28-Nov-24</a:t>
            </a:fld>
            <a:endParaRPr lang="en-US"/>
          </a:p>
        </p:txBody>
      </p:sp>
      <p:sp>
        <p:nvSpPr>
          <p:cNvPr id="5" name="Footer Placeholder 4"/>
          <p:cNvSpPr>
            <a:spLocks noGrp="1"/>
          </p:cNvSpPr>
          <p:nvPr>
            <p:ph type="ftr" sz="quarter" idx="11"/>
          </p:nvPr>
        </p:nvSpPr>
        <p:spPr/>
        <p:txBody>
          <a:bodyPr/>
          <a:lstStyle/>
          <a:p>
            <a:endParaRPr lang="en-US"/>
          </a:p>
        </p:txBody>
      </p:sp>
      <p:sp>
        <p:nvSpPr>
          <p:cNvPr id="8" name="Freeform 11"/>
          <p:cNvSpPr/>
          <p:nvPr/>
        </p:nvSpPr>
        <p:spPr bwMode="auto">
          <a:xfrm flipV="1">
            <a:off x="-4189" y="71437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6" name="Slide Number Placeholder 5"/>
          <p:cNvSpPr>
            <a:spLocks noGrp="1"/>
          </p:cNvSpPr>
          <p:nvPr>
            <p:ph type="sldNum" sz="quarter" idx="12"/>
          </p:nvPr>
        </p:nvSpPr>
        <p:spPr/>
        <p:txBody>
          <a:bodyPr/>
          <a:lstStyle/>
          <a:p>
            <a:fld id="{508B4269-5993-495B-A572-326DB51FDE50}" type="slidenum">
              <a:rPr lang="en-US" smtClean="0"/>
              <a:t>‹#›</a:t>
            </a:fld>
            <a:endParaRPr lang="en-US"/>
          </a:p>
        </p:txBody>
      </p:sp>
    </p:spTree>
    <p:extLst>
      <p:ext uri="{BB962C8B-B14F-4D97-AF65-F5344CB8AC3E}">
        <p14:creationId xmlns:p14="http://schemas.microsoft.com/office/powerpoint/2010/main" val="2870502765"/>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9294812" y="627405"/>
            <a:ext cx="2207601" cy="5283817"/>
          </a:xfrm>
        </p:spPr>
        <p:txBody>
          <a:bodyPr vert="eaVert" anchor="ctr"/>
          <a:lstStyle/>
          <a:p>
            <a:r>
              <a:rPr lang="en-US"/>
              <a:t>Click to edit Master title style</a:t>
            </a:r>
            <a:endParaRPr lang="en-US" dirty="0"/>
          </a:p>
        </p:txBody>
      </p:sp>
      <p:sp>
        <p:nvSpPr>
          <p:cNvPr id="3" name="Vertical Text Placeholder 2"/>
          <p:cNvSpPr>
            <a:spLocks noGrp="1"/>
          </p:cNvSpPr>
          <p:nvPr>
            <p:ph type="body" orient="vert" idx="1"/>
          </p:nvPr>
        </p:nvSpPr>
        <p:spPr>
          <a:xfrm>
            <a:off x="2589212" y="627405"/>
            <a:ext cx="6477000" cy="5283817"/>
          </a:xfrm>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913B0C42-E4C1-4D08-9AB5-A5F77B152EA3}" type="datetimeFigureOut">
              <a:rPr lang="en-US" smtClean="0"/>
              <a:t>28-Nov-24</a:t>
            </a:fld>
            <a:endParaRPr lang="en-US"/>
          </a:p>
        </p:txBody>
      </p:sp>
      <p:sp>
        <p:nvSpPr>
          <p:cNvPr id="5" name="Footer Placeholder 4"/>
          <p:cNvSpPr>
            <a:spLocks noGrp="1"/>
          </p:cNvSpPr>
          <p:nvPr>
            <p:ph type="ftr" sz="quarter" idx="11"/>
          </p:nvPr>
        </p:nvSpPr>
        <p:spPr/>
        <p:txBody>
          <a:bodyPr/>
          <a:lstStyle/>
          <a:p>
            <a:endParaRPr lang="en-US"/>
          </a:p>
        </p:txBody>
      </p:sp>
      <p:sp>
        <p:nvSpPr>
          <p:cNvPr id="8" name="Freeform 11"/>
          <p:cNvSpPr/>
          <p:nvPr/>
        </p:nvSpPr>
        <p:spPr bwMode="auto">
          <a:xfrm flipV="1">
            <a:off x="-4189" y="71437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6" name="Slide Number Placeholder 5"/>
          <p:cNvSpPr>
            <a:spLocks noGrp="1"/>
          </p:cNvSpPr>
          <p:nvPr>
            <p:ph type="sldNum" sz="quarter" idx="12"/>
          </p:nvPr>
        </p:nvSpPr>
        <p:spPr/>
        <p:txBody>
          <a:bodyPr/>
          <a:lstStyle/>
          <a:p>
            <a:fld id="{508B4269-5993-495B-A572-326DB51FDE50}" type="slidenum">
              <a:rPr lang="en-US" smtClean="0"/>
              <a:t>‹#›</a:t>
            </a:fld>
            <a:endParaRPr lang="en-US"/>
          </a:p>
        </p:txBody>
      </p:sp>
    </p:spTree>
    <p:extLst>
      <p:ext uri="{BB962C8B-B14F-4D97-AF65-F5344CB8AC3E}">
        <p14:creationId xmlns:p14="http://schemas.microsoft.com/office/powerpoint/2010/main" val="1415138393"/>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theme" Target="../theme/theme1.xml"/><Relationship Id="rId2" Type="http://schemas.openxmlformats.org/officeDocument/2006/relationships/slideLayout" Target="../slideLayouts/slideLayout2.xml"/><Relationship Id="rId16" Type="http://schemas.openxmlformats.org/officeDocument/2006/relationships/slideLayout" Target="../slideLayouts/slideLayout16.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3">
        <a:schemeClr val="bg2"/>
      </p:bgRef>
    </p:bg>
    <p:spTree>
      <p:nvGrpSpPr>
        <p:cNvPr id="1" name=""/>
        <p:cNvGrpSpPr/>
        <p:nvPr/>
      </p:nvGrpSpPr>
      <p:grpSpPr>
        <a:xfrm>
          <a:off x="0" y="0"/>
          <a:ext cx="0" cy="0"/>
          <a:chOff x="0" y="0"/>
          <a:chExt cx="0" cy="0"/>
        </a:xfrm>
      </p:grpSpPr>
      <p:grpSp>
        <p:nvGrpSpPr>
          <p:cNvPr id="23" name="Group 22"/>
          <p:cNvGrpSpPr/>
          <p:nvPr/>
        </p:nvGrpSpPr>
        <p:grpSpPr>
          <a:xfrm>
            <a:off x="1" y="228600"/>
            <a:ext cx="2851516" cy="6638628"/>
            <a:chOff x="2487613" y="285750"/>
            <a:chExt cx="2428875" cy="5654676"/>
          </a:xfrm>
        </p:grpSpPr>
        <p:sp>
          <p:nvSpPr>
            <p:cNvPr id="24" name="Freeform 11"/>
            <p:cNvSpPr/>
            <p:nvPr/>
          </p:nvSpPr>
          <p:spPr bwMode="auto">
            <a:xfrm>
              <a:off x="2487613" y="2284413"/>
              <a:ext cx="85725" cy="533400"/>
            </a:xfrm>
            <a:custGeom>
              <a:avLst/>
              <a:gdLst/>
              <a:ahLst/>
              <a:cxnLst/>
              <a:rect l="0" t="0" r="r" b="b"/>
              <a:pathLst>
                <a:path w="22" h="136">
                  <a:moveTo>
                    <a:pt x="22" y="136"/>
                  </a:moveTo>
                  <a:cubicBezTo>
                    <a:pt x="20" y="117"/>
                    <a:pt x="19" y="99"/>
                    <a:pt x="17" y="80"/>
                  </a:cubicBezTo>
                  <a:cubicBezTo>
                    <a:pt x="11" y="54"/>
                    <a:pt x="6" y="27"/>
                    <a:pt x="0" y="0"/>
                  </a:cubicBezTo>
                  <a:cubicBezTo>
                    <a:pt x="0" y="35"/>
                    <a:pt x="0" y="35"/>
                    <a:pt x="0" y="35"/>
                  </a:cubicBezTo>
                  <a:cubicBezTo>
                    <a:pt x="6" y="64"/>
                    <a:pt x="13" y="94"/>
                    <a:pt x="20" y="124"/>
                  </a:cubicBezTo>
                  <a:cubicBezTo>
                    <a:pt x="20" y="128"/>
                    <a:pt x="21" y="132"/>
                    <a:pt x="22" y="136"/>
                  </a:cubicBezTo>
                  <a:close/>
                </a:path>
              </a:pathLst>
            </a:custGeom>
            <a:solidFill>
              <a:schemeClr val="tx2">
                <a:alpha val="20000"/>
              </a:schemeClr>
            </a:solidFill>
            <a:ln>
              <a:noFill/>
            </a:ln>
          </p:spPr>
        </p:sp>
        <p:sp>
          <p:nvSpPr>
            <p:cNvPr id="25" name="Freeform 12"/>
            <p:cNvSpPr/>
            <p:nvPr/>
          </p:nvSpPr>
          <p:spPr bwMode="auto">
            <a:xfrm>
              <a:off x="2597151" y="2779713"/>
              <a:ext cx="550863" cy="1978025"/>
            </a:xfrm>
            <a:custGeom>
              <a:avLst/>
              <a:gdLst/>
              <a:ahLst/>
              <a:cxnLst/>
              <a:rect l="0" t="0" r="r" b="b"/>
              <a:pathLst>
                <a:path w="140" h="504">
                  <a:moveTo>
                    <a:pt x="86" y="350"/>
                  </a:moveTo>
                  <a:cubicBezTo>
                    <a:pt x="103" y="402"/>
                    <a:pt x="120" y="453"/>
                    <a:pt x="139" y="504"/>
                  </a:cubicBezTo>
                  <a:cubicBezTo>
                    <a:pt x="139" y="495"/>
                    <a:pt x="139" y="487"/>
                    <a:pt x="140" y="478"/>
                  </a:cubicBezTo>
                  <a:cubicBezTo>
                    <a:pt x="124" y="435"/>
                    <a:pt x="109" y="391"/>
                    <a:pt x="95" y="347"/>
                  </a:cubicBezTo>
                  <a:cubicBezTo>
                    <a:pt x="58" y="233"/>
                    <a:pt x="27" y="117"/>
                    <a:pt x="0" y="0"/>
                  </a:cubicBezTo>
                  <a:cubicBezTo>
                    <a:pt x="2" y="20"/>
                    <a:pt x="4" y="41"/>
                    <a:pt x="6" y="61"/>
                  </a:cubicBezTo>
                  <a:cubicBezTo>
                    <a:pt x="30" y="158"/>
                    <a:pt x="56" y="255"/>
                    <a:pt x="86" y="350"/>
                  </a:cubicBezTo>
                  <a:close/>
                </a:path>
              </a:pathLst>
            </a:custGeom>
            <a:solidFill>
              <a:schemeClr val="tx2">
                <a:alpha val="20000"/>
              </a:schemeClr>
            </a:solidFill>
            <a:ln>
              <a:noFill/>
            </a:ln>
          </p:spPr>
        </p:sp>
        <p:sp>
          <p:nvSpPr>
            <p:cNvPr id="26" name="Freeform 13"/>
            <p:cNvSpPr/>
            <p:nvPr/>
          </p:nvSpPr>
          <p:spPr bwMode="auto">
            <a:xfrm>
              <a:off x="3175001" y="4730750"/>
              <a:ext cx="519113" cy="1209675"/>
            </a:xfrm>
            <a:custGeom>
              <a:avLst/>
              <a:gdLst/>
              <a:ahLst/>
              <a:cxnLst/>
              <a:rect l="0" t="0" r="r" b="b"/>
              <a:pathLst>
                <a:path w="132" h="308">
                  <a:moveTo>
                    <a:pt x="8" y="22"/>
                  </a:moveTo>
                  <a:cubicBezTo>
                    <a:pt x="5" y="15"/>
                    <a:pt x="2" y="8"/>
                    <a:pt x="0" y="0"/>
                  </a:cubicBezTo>
                  <a:cubicBezTo>
                    <a:pt x="0" y="10"/>
                    <a:pt x="0" y="19"/>
                    <a:pt x="0" y="29"/>
                  </a:cubicBezTo>
                  <a:cubicBezTo>
                    <a:pt x="21" y="85"/>
                    <a:pt x="44" y="140"/>
                    <a:pt x="68" y="194"/>
                  </a:cubicBezTo>
                  <a:cubicBezTo>
                    <a:pt x="85" y="232"/>
                    <a:pt x="104" y="270"/>
                    <a:pt x="123" y="308"/>
                  </a:cubicBezTo>
                  <a:cubicBezTo>
                    <a:pt x="132" y="308"/>
                    <a:pt x="132" y="308"/>
                    <a:pt x="132" y="308"/>
                  </a:cubicBezTo>
                  <a:cubicBezTo>
                    <a:pt x="113" y="269"/>
                    <a:pt x="94" y="230"/>
                    <a:pt x="77" y="190"/>
                  </a:cubicBezTo>
                  <a:cubicBezTo>
                    <a:pt x="52" y="135"/>
                    <a:pt x="29" y="79"/>
                    <a:pt x="8" y="22"/>
                  </a:cubicBezTo>
                  <a:close/>
                </a:path>
              </a:pathLst>
            </a:custGeom>
            <a:solidFill>
              <a:schemeClr val="tx2">
                <a:alpha val="20000"/>
              </a:schemeClr>
            </a:solidFill>
            <a:ln>
              <a:noFill/>
            </a:ln>
          </p:spPr>
        </p:sp>
        <p:sp>
          <p:nvSpPr>
            <p:cNvPr id="27" name="Freeform 14"/>
            <p:cNvSpPr/>
            <p:nvPr/>
          </p:nvSpPr>
          <p:spPr bwMode="auto">
            <a:xfrm>
              <a:off x="3305176" y="5630863"/>
              <a:ext cx="146050" cy="309563"/>
            </a:xfrm>
            <a:custGeom>
              <a:avLst/>
              <a:gdLst/>
              <a:ahLst/>
              <a:cxnLst/>
              <a:rect l="0" t="0" r="r" b="b"/>
              <a:pathLst>
                <a:path w="37" h="79">
                  <a:moveTo>
                    <a:pt x="28" y="79"/>
                  </a:moveTo>
                  <a:cubicBezTo>
                    <a:pt x="37" y="79"/>
                    <a:pt x="37" y="79"/>
                    <a:pt x="37" y="79"/>
                  </a:cubicBezTo>
                  <a:cubicBezTo>
                    <a:pt x="24" y="53"/>
                    <a:pt x="12" y="27"/>
                    <a:pt x="0" y="0"/>
                  </a:cubicBezTo>
                  <a:cubicBezTo>
                    <a:pt x="8" y="27"/>
                    <a:pt x="17" y="53"/>
                    <a:pt x="28" y="79"/>
                  </a:cubicBezTo>
                  <a:close/>
                </a:path>
              </a:pathLst>
            </a:custGeom>
            <a:solidFill>
              <a:schemeClr val="tx2">
                <a:alpha val="20000"/>
              </a:schemeClr>
            </a:solidFill>
            <a:ln>
              <a:noFill/>
            </a:ln>
          </p:spPr>
        </p:sp>
        <p:sp>
          <p:nvSpPr>
            <p:cNvPr id="28" name="Freeform 15"/>
            <p:cNvSpPr/>
            <p:nvPr/>
          </p:nvSpPr>
          <p:spPr bwMode="auto">
            <a:xfrm>
              <a:off x="2573338" y="2817813"/>
              <a:ext cx="700088" cy="2835275"/>
            </a:xfrm>
            <a:custGeom>
              <a:avLst/>
              <a:gdLst/>
              <a:ahLst/>
              <a:cxnLst/>
              <a:rect l="0" t="0" r="r" b="b"/>
              <a:pathLst>
                <a:path w="178" h="722">
                  <a:moveTo>
                    <a:pt x="162" y="660"/>
                  </a:moveTo>
                  <a:cubicBezTo>
                    <a:pt x="145" y="618"/>
                    <a:pt x="130" y="576"/>
                    <a:pt x="116" y="534"/>
                  </a:cubicBezTo>
                  <a:cubicBezTo>
                    <a:pt x="84" y="437"/>
                    <a:pt x="59" y="337"/>
                    <a:pt x="40" y="236"/>
                  </a:cubicBezTo>
                  <a:cubicBezTo>
                    <a:pt x="29" y="175"/>
                    <a:pt x="20" y="113"/>
                    <a:pt x="12" y="51"/>
                  </a:cubicBezTo>
                  <a:cubicBezTo>
                    <a:pt x="8" y="34"/>
                    <a:pt x="4" y="17"/>
                    <a:pt x="0" y="0"/>
                  </a:cubicBezTo>
                  <a:cubicBezTo>
                    <a:pt x="8" y="79"/>
                    <a:pt x="19" y="159"/>
                    <a:pt x="33" y="237"/>
                  </a:cubicBezTo>
                  <a:cubicBezTo>
                    <a:pt x="51" y="339"/>
                    <a:pt x="76" y="439"/>
                    <a:pt x="107" y="537"/>
                  </a:cubicBezTo>
                  <a:cubicBezTo>
                    <a:pt x="123" y="586"/>
                    <a:pt x="141" y="634"/>
                    <a:pt x="160" y="681"/>
                  </a:cubicBezTo>
                  <a:cubicBezTo>
                    <a:pt x="166" y="695"/>
                    <a:pt x="172" y="708"/>
                    <a:pt x="178" y="722"/>
                  </a:cubicBezTo>
                  <a:cubicBezTo>
                    <a:pt x="176" y="717"/>
                    <a:pt x="175" y="713"/>
                    <a:pt x="174" y="708"/>
                  </a:cubicBezTo>
                  <a:cubicBezTo>
                    <a:pt x="169" y="692"/>
                    <a:pt x="165" y="676"/>
                    <a:pt x="162" y="660"/>
                  </a:cubicBezTo>
                  <a:close/>
                </a:path>
              </a:pathLst>
            </a:custGeom>
            <a:solidFill>
              <a:schemeClr val="tx2">
                <a:alpha val="20000"/>
              </a:schemeClr>
            </a:solidFill>
            <a:ln>
              <a:noFill/>
            </a:ln>
          </p:spPr>
        </p:sp>
        <p:sp>
          <p:nvSpPr>
            <p:cNvPr id="29" name="Freeform 16"/>
            <p:cNvSpPr/>
            <p:nvPr/>
          </p:nvSpPr>
          <p:spPr bwMode="auto">
            <a:xfrm>
              <a:off x="2506663" y="285750"/>
              <a:ext cx="90488" cy="2493963"/>
            </a:xfrm>
            <a:custGeom>
              <a:avLst/>
              <a:gdLst/>
              <a:ahLst/>
              <a:cxnLst/>
              <a:rect l="0" t="0" r="r" b="b"/>
              <a:pathLst>
                <a:path w="23" h="635">
                  <a:moveTo>
                    <a:pt x="11" y="577"/>
                  </a:moveTo>
                  <a:cubicBezTo>
                    <a:pt x="12" y="581"/>
                    <a:pt x="12" y="585"/>
                    <a:pt x="12" y="589"/>
                  </a:cubicBezTo>
                  <a:cubicBezTo>
                    <a:pt x="15" y="603"/>
                    <a:pt x="19" y="617"/>
                    <a:pt x="22" y="632"/>
                  </a:cubicBezTo>
                  <a:cubicBezTo>
                    <a:pt x="22" y="633"/>
                    <a:pt x="22" y="634"/>
                    <a:pt x="23" y="635"/>
                  </a:cubicBezTo>
                  <a:cubicBezTo>
                    <a:pt x="21" y="615"/>
                    <a:pt x="19" y="596"/>
                    <a:pt x="17" y="576"/>
                  </a:cubicBezTo>
                  <a:cubicBezTo>
                    <a:pt x="9" y="474"/>
                    <a:pt x="5" y="372"/>
                    <a:pt x="5" y="269"/>
                  </a:cubicBezTo>
                  <a:cubicBezTo>
                    <a:pt x="6" y="179"/>
                    <a:pt x="9" y="90"/>
                    <a:pt x="15" y="0"/>
                  </a:cubicBezTo>
                  <a:cubicBezTo>
                    <a:pt x="12" y="0"/>
                    <a:pt x="12" y="0"/>
                    <a:pt x="12" y="0"/>
                  </a:cubicBezTo>
                  <a:cubicBezTo>
                    <a:pt x="5" y="89"/>
                    <a:pt x="2" y="179"/>
                    <a:pt x="1" y="269"/>
                  </a:cubicBezTo>
                  <a:cubicBezTo>
                    <a:pt x="0" y="372"/>
                    <a:pt x="3" y="474"/>
                    <a:pt x="11" y="577"/>
                  </a:cubicBezTo>
                  <a:close/>
                </a:path>
              </a:pathLst>
            </a:custGeom>
            <a:solidFill>
              <a:schemeClr val="tx2">
                <a:alpha val="20000"/>
              </a:schemeClr>
            </a:solidFill>
            <a:ln>
              <a:noFill/>
            </a:ln>
          </p:spPr>
        </p:sp>
        <p:sp>
          <p:nvSpPr>
            <p:cNvPr id="30" name="Freeform 17"/>
            <p:cNvSpPr/>
            <p:nvPr/>
          </p:nvSpPr>
          <p:spPr bwMode="auto">
            <a:xfrm>
              <a:off x="2554288" y="2598738"/>
              <a:ext cx="66675" cy="420688"/>
            </a:xfrm>
            <a:custGeom>
              <a:avLst/>
              <a:gdLst/>
              <a:ahLst/>
              <a:cxnLst/>
              <a:rect l="0" t="0" r="r" b="b"/>
              <a:pathLst>
                <a:path w="17" h="107">
                  <a:moveTo>
                    <a:pt x="0" y="0"/>
                  </a:moveTo>
                  <a:cubicBezTo>
                    <a:pt x="2" y="19"/>
                    <a:pt x="3" y="37"/>
                    <a:pt x="5" y="56"/>
                  </a:cubicBezTo>
                  <a:cubicBezTo>
                    <a:pt x="9" y="73"/>
                    <a:pt x="13" y="90"/>
                    <a:pt x="17" y="107"/>
                  </a:cubicBezTo>
                  <a:cubicBezTo>
                    <a:pt x="15" y="87"/>
                    <a:pt x="13" y="66"/>
                    <a:pt x="11" y="46"/>
                  </a:cubicBezTo>
                  <a:cubicBezTo>
                    <a:pt x="10" y="45"/>
                    <a:pt x="10" y="44"/>
                    <a:pt x="10" y="43"/>
                  </a:cubicBezTo>
                  <a:cubicBezTo>
                    <a:pt x="7" y="28"/>
                    <a:pt x="3" y="14"/>
                    <a:pt x="0" y="0"/>
                  </a:cubicBezTo>
                  <a:close/>
                </a:path>
              </a:pathLst>
            </a:custGeom>
            <a:solidFill>
              <a:schemeClr val="tx2">
                <a:alpha val="20000"/>
              </a:schemeClr>
            </a:solidFill>
            <a:ln>
              <a:noFill/>
            </a:ln>
          </p:spPr>
        </p:sp>
        <p:sp>
          <p:nvSpPr>
            <p:cNvPr id="31" name="Freeform 18"/>
            <p:cNvSpPr/>
            <p:nvPr/>
          </p:nvSpPr>
          <p:spPr bwMode="auto">
            <a:xfrm>
              <a:off x="3143251" y="4757738"/>
              <a:ext cx="161925" cy="873125"/>
            </a:xfrm>
            <a:custGeom>
              <a:avLst/>
              <a:gdLst/>
              <a:ahLst/>
              <a:cxnLst/>
              <a:rect l="0" t="0" r="r" b="b"/>
              <a:pathLst>
                <a:path w="41" h="222">
                  <a:moveTo>
                    <a:pt x="0" y="0"/>
                  </a:moveTo>
                  <a:cubicBezTo>
                    <a:pt x="0" y="31"/>
                    <a:pt x="2" y="62"/>
                    <a:pt x="5" y="93"/>
                  </a:cubicBezTo>
                  <a:cubicBezTo>
                    <a:pt x="8" y="117"/>
                    <a:pt x="12" y="142"/>
                    <a:pt x="17" y="166"/>
                  </a:cubicBezTo>
                  <a:cubicBezTo>
                    <a:pt x="19" y="172"/>
                    <a:pt x="22" y="178"/>
                    <a:pt x="24" y="184"/>
                  </a:cubicBezTo>
                  <a:cubicBezTo>
                    <a:pt x="30" y="197"/>
                    <a:pt x="35" y="209"/>
                    <a:pt x="41" y="222"/>
                  </a:cubicBezTo>
                  <a:cubicBezTo>
                    <a:pt x="40" y="219"/>
                    <a:pt x="39" y="215"/>
                    <a:pt x="38" y="212"/>
                  </a:cubicBezTo>
                  <a:cubicBezTo>
                    <a:pt x="26" y="172"/>
                    <a:pt x="18" y="132"/>
                    <a:pt x="13" y="92"/>
                  </a:cubicBezTo>
                  <a:cubicBezTo>
                    <a:pt x="11" y="68"/>
                    <a:pt x="9" y="45"/>
                    <a:pt x="8" y="22"/>
                  </a:cubicBezTo>
                  <a:cubicBezTo>
                    <a:pt x="8" y="21"/>
                    <a:pt x="7" y="20"/>
                    <a:pt x="7" y="18"/>
                  </a:cubicBezTo>
                  <a:cubicBezTo>
                    <a:pt x="5" y="12"/>
                    <a:pt x="2" y="6"/>
                    <a:pt x="0" y="0"/>
                  </a:cubicBezTo>
                  <a:close/>
                </a:path>
              </a:pathLst>
            </a:custGeom>
            <a:solidFill>
              <a:schemeClr val="tx2">
                <a:alpha val="20000"/>
              </a:schemeClr>
            </a:solidFill>
            <a:ln>
              <a:noFill/>
            </a:ln>
          </p:spPr>
        </p:sp>
        <p:sp>
          <p:nvSpPr>
            <p:cNvPr id="32" name="Freeform 19"/>
            <p:cNvSpPr/>
            <p:nvPr/>
          </p:nvSpPr>
          <p:spPr bwMode="auto">
            <a:xfrm>
              <a:off x="3148013" y="1282700"/>
              <a:ext cx="1768475" cy="3448050"/>
            </a:xfrm>
            <a:custGeom>
              <a:avLst/>
              <a:gdLst/>
              <a:ahLst/>
              <a:cxnLst/>
              <a:rect l="0" t="0" r="r" b="b"/>
              <a:pathLst>
                <a:path w="450" h="878">
                  <a:moveTo>
                    <a:pt x="7" y="854"/>
                  </a:moveTo>
                  <a:cubicBezTo>
                    <a:pt x="10" y="772"/>
                    <a:pt x="26" y="691"/>
                    <a:pt x="50" y="613"/>
                  </a:cubicBezTo>
                  <a:cubicBezTo>
                    <a:pt x="75" y="535"/>
                    <a:pt x="109" y="460"/>
                    <a:pt x="149" y="388"/>
                  </a:cubicBezTo>
                  <a:cubicBezTo>
                    <a:pt x="189" y="316"/>
                    <a:pt x="235" y="248"/>
                    <a:pt x="285" y="183"/>
                  </a:cubicBezTo>
                  <a:cubicBezTo>
                    <a:pt x="310" y="151"/>
                    <a:pt x="337" y="119"/>
                    <a:pt x="364" y="89"/>
                  </a:cubicBezTo>
                  <a:cubicBezTo>
                    <a:pt x="378" y="74"/>
                    <a:pt x="392" y="58"/>
                    <a:pt x="406" y="44"/>
                  </a:cubicBezTo>
                  <a:cubicBezTo>
                    <a:pt x="421" y="29"/>
                    <a:pt x="435" y="15"/>
                    <a:pt x="450" y="1"/>
                  </a:cubicBezTo>
                  <a:cubicBezTo>
                    <a:pt x="450" y="0"/>
                    <a:pt x="450" y="0"/>
                    <a:pt x="450" y="0"/>
                  </a:cubicBezTo>
                  <a:cubicBezTo>
                    <a:pt x="434" y="14"/>
                    <a:pt x="420" y="28"/>
                    <a:pt x="405" y="43"/>
                  </a:cubicBezTo>
                  <a:cubicBezTo>
                    <a:pt x="391" y="57"/>
                    <a:pt x="377" y="72"/>
                    <a:pt x="363" y="88"/>
                  </a:cubicBezTo>
                  <a:cubicBezTo>
                    <a:pt x="335" y="118"/>
                    <a:pt x="308" y="149"/>
                    <a:pt x="283" y="181"/>
                  </a:cubicBezTo>
                  <a:cubicBezTo>
                    <a:pt x="232" y="246"/>
                    <a:pt x="185" y="314"/>
                    <a:pt x="145" y="386"/>
                  </a:cubicBezTo>
                  <a:cubicBezTo>
                    <a:pt x="104" y="457"/>
                    <a:pt x="70" y="533"/>
                    <a:pt x="45" y="611"/>
                  </a:cubicBezTo>
                  <a:cubicBezTo>
                    <a:pt x="19" y="690"/>
                    <a:pt x="3" y="771"/>
                    <a:pt x="0" y="854"/>
                  </a:cubicBezTo>
                  <a:cubicBezTo>
                    <a:pt x="0" y="856"/>
                    <a:pt x="0" y="857"/>
                    <a:pt x="0" y="859"/>
                  </a:cubicBezTo>
                  <a:cubicBezTo>
                    <a:pt x="2" y="865"/>
                    <a:pt x="4" y="872"/>
                    <a:pt x="7" y="878"/>
                  </a:cubicBezTo>
                  <a:cubicBezTo>
                    <a:pt x="7" y="870"/>
                    <a:pt x="7" y="862"/>
                    <a:pt x="7" y="854"/>
                  </a:cubicBezTo>
                  <a:close/>
                </a:path>
              </a:pathLst>
            </a:custGeom>
            <a:solidFill>
              <a:schemeClr val="tx2">
                <a:alpha val="20000"/>
              </a:schemeClr>
            </a:solidFill>
            <a:ln>
              <a:noFill/>
            </a:ln>
          </p:spPr>
        </p:sp>
        <p:sp>
          <p:nvSpPr>
            <p:cNvPr id="33" name="Freeform 20"/>
            <p:cNvSpPr/>
            <p:nvPr/>
          </p:nvSpPr>
          <p:spPr bwMode="auto">
            <a:xfrm>
              <a:off x="3273426" y="5653088"/>
              <a:ext cx="138113" cy="287338"/>
            </a:xfrm>
            <a:custGeom>
              <a:avLst/>
              <a:gdLst/>
              <a:ahLst/>
              <a:cxnLst/>
              <a:rect l="0" t="0" r="r" b="b"/>
              <a:pathLst>
                <a:path w="35" h="73">
                  <a:moveTo>
                    <a:pt x="0" y="0"/>
                  </a:moveTo>
                  <a:cubicBezTo>
                    <a:pt x="7" y="24"/>
                    <a:pt x="16" y="49"/>
                    <a:pt x="26" y="73"/>
                  </a:cubicBezTo>
                  <a:cubicBezTo>
                    <a:pt x="35" y="73"/>
                    <a:pt x="35" y="73"/>
                    <a:pt x="35" y="73"/>
                  </a:cubicBezTo>
                  <a:cubicBezTo>
                    <a:pt x="23" y="49"/>
                    <a:pt x="11" y="24"/>
                    <a:pt x="0" y="0"/>
                  </a:cubicBezTo>
                  <a:close/>
                </a:path>
              </a:pathLst>
            </a:custGeom>
            <a:solidFill>
              <a:schemeClr val="tx2">
                <a:alpha val="20000"/>
              </a:schemeClr>
            </a:solidFill>
            <a:ln>
              <a:noFill/>
            </a:ln>
          </p:spPr>
        </p:sp>
        <p:sp>
          <p:nvSpPr>
            <p:cNvPr id="34" name="Freeform 21"/>
            <p:cNvSpPr/>
            <p:nvPr/>
          </p:nvSpPr>
          <p:spPr bwMode="auto">
            <a:xfrm>
              <a:off x="3143251" y="4656138"/>
              <a:ext cx="31750" cy="188913"/>
            </a:xfrm>
            <a:custGeom>
              <a:avLst/>
              <a:gdLst/>
              <a:ahLst/>
              <a:cxnLst/>
              <a:rect l="0" t="0" r="r" b="b"/>
              <a:pathLst>
                <a:path w="8" h="48">
                  <a:moveTo>
                    <a:pt x="7" y="44"/>
                  </a:moveTo>
                  <a:cubicBezTo>
                    <a:pt x="7" y="46"/>
                    <a:pt x="8" y="47"/>
                    <a:pt x="8" y="48"/>
                  </a:cubicBezTo>
                  <a:cubicBezTo>
                    <a:pt x="8" y="38"/>
                    <a:pt x="8" y="29"/>
                    <a:pt x="8" y="19"/>
                  </a:cubicBezTo>
                  <a:cubicBezTo>
                    <a:pt x="5" y="13"/>
                    <a:pt x="3" y="6"/>
                    <a:pt x="1" y="0"/>
                  </a:cubicBezTo>
                  <a:cubicBezTo>
                    <a:pt x="0" y="9"/>
                    <a:pt x="0" y="17"/>
                    <a:pt x="0" y="26"/>
                  </a:cubicBezTo>
                  <a:cubicBezTo>
                    <a:pt x="2" y="32"/>
                    <a:pt x="5" y="38"/>
                    <a:pt x="7" y="44"/>
                  </a:cubicBezTo>
                  <a:close/>
                </a:path>
              </a:pathLst>
            </a:custGeom>
            <a:solidFill>
              <a:schemeClr val="tx2">
                <a:alpha val="20000"/>
              </a:schemeClr>
            </a:solidFill>
            <a:ln>
              <a:noFill/>
            </a:ln>
          </p:spPr>
        </p:sp>
        <p:sp>
          <p:nvSpPr>
            <p:cNvPr id="35" name="Freeform 22"/>
            <p:cNvSpPr/>
            <p:nvPr/>
          </p:nvSpPr>
          <p:spPr bwMode="auto">
            <a:xfrm>
              <a:off x="3211513" y="5410200"/>
              <a:ext cx="203200" cy="530225"/>
            </a:xfrm>
            <a:custGeom>
              <a:avLst/>
              <a:gdLst/>
              <a:ahLst/>
              <a:cxnLst/>
              <a:rect l="0" t="0" r="r" b="b"/>
              <a:pathLst>
                <a:path w="52" h="135">
                  <a:moveTo>
                    <a:pt x="7" y="18"/>
                  </a:moveTo>
                  <a:cubicBezTo>
                    <a:pt x="5" y="12"/>
                    <a:pt x="2" y="6"/>
                    <a:pt x="0" y="0"/>
                  </a:cubicBezTo>
                  <a:cubicBezTo>
                    <a:pt x="3" y="16"/>
                    <a:pt x="7" y="32"/>
                    <a:pt x="12" y="48"/>
                  </a:cubicBezTo>
                  <a:cubicBezTo>
                    <a:pt x="13" y="53"/>
                    <a:pt x="14" y="57"/>
                    <a:pt x="16" y="62"/>
                  </a:cubicBezTo>
                  <a:cubicBezTo>
                    <a:pt x="27" y="86"/>
                    <a:pt x="39" y="111"/>
                    <a:pt x="51" y="135"/>
                  </a:cubicBezTo>
                  <a:cubicBezTo>
                    <a:pt x="52" y="135"/>
                    <a:pt x="52" y="135"/>
                    <a:pt x="52" y="135"/>
                  </a:cubicBezTo>
                  <a:cubicBezTo>
                    <a:pt x="41" y="109"/>
                    <a:pt x="32" y="83"/>
                    <a:pt x="24" y="56"/>
                  </a:cubicBezTo>
                  <a:cubicBezTo>
                    <a:pt x="18" y="43"/>
                    <a:pt x="13" y="31"/>
                    <a:pt x="7" y="18"/>
                  </a:cubicBezTo>
                  <a:close/>
                </a:path>
              </a:pathLst>
            </a:custGeom>
            <a:solidFill>
              <a:schemeClr val="tx2">
                <a:alpha val="20000"/>
              </a:schemeClr>
            </a:solidFill>
            <a:ln>
              <a:noFill/>
            </a:ln>
          </p:spPr>
        </p:sp>
      </p:grpSp>
      <p:grpSp>
        <p:nvGrpSpPr>
          <p:cNvPr id="10" name="Group 9"/>
          <p:cNvGrpSpPr/>
          <p:nvPr/>
        </p:nvGrpSpPr>
        <p:grpSpPr>
          <a:xfrm>
            <a:off x="27221" y="-786"/>
            <a:ext cx="2356674" cy="6854039"/>
            <a:chOff x="6627813" y="194833"/>
            <a:chExt cx="1952625" cy="5678918"/>
          </a:xfrm>
        </p:grpSpPr>
        <p:sp>
          <p:nvSpPr>
            <p:cNvPr id="11" name="Freeform 27"/>
            <p:cNvSpPr/>
            <p:nvPr/>
          </p:nvSpPr>
          <p:spPr bwMode="auto">
            <a:xfrm>
              <a:off x="6627813" y="194833"/>
              <a:ext cx="409575" cy="3646488"/>
            </a:xfrm>
            <a:custGeom>
              <a:avLst/>
              <a:gdLst/>
              <a:ahLst/>
              <a:cxnLst/>
              <a:rect l="0" t="0" r="r" b="b"/>
              <a:pathLst>
                <a:path w="103" h="920">
                  <a:moveTo>
                    <a:pt x="7" y="210"/>
                  </a:moveTo>
                  <a:cubicBezTo>
                    <a:pt x="11" y="288"/>
                    <a:pt x="17" y="367"/>
                    <a:pt x="26" y="445"/>
                  </a:cubicBezTo>
                  <a:cubicBezTo>
                    <a:pt x="34" y="523"/>
                    <a:pt x="44" y="601"/>
                    <a:pt x="57" y="679"/>
                  </a:cubicBezTo>
                  <a:cubicBezTo>
                    <a:pt x="69" y="757"/>
                    <a:pt x="84" y="834"/>
                    <a:pt x="101" y="911"/>
                  </a:cubicBezTo>
                  <a:cubicBezTo>
                    <a:pt x="102" y="914"/>
                    <a:pt x="103" y="917"/>
                    <a:pt x="103" y="920"/>
                  </a:cubicBezTo>
                  <a:cubicBezTo>
                    <a:pt x="102" y="905"/>
                    <a:pt x="100" y="889"/>
                    <a:pt x="99" y="874"/>
                  </a:cubicBezTo>
                  <a:cubicBezTo>
                    <a:pt x="99" y="871"/>
                    <a:pt x="99" y="868"/>
                    <a:pt x="99" y="866"/>
                  </a:cubicBezTo>
                  <a:cubicBezTo>
                    <a:pt x="85" y="803"/>
                    <a:pt x="73" y="741"/>
                    <a:pt x="63" y="678"/>
                  </a:cubicBezTo>
                  <a:cubicBezTo>
                    <a:pt x="50" y="600"/>
                    <a:pt x="39" y="523"/>
                    <a:pt x="30" y="444"/>
                  </a:cubicBezTo>
                  <a:cubicBezTo>
                    <a:pt x="21" y="366"/>
                    <a:pt x="14" y="288"/>
                    <a:pt x="9" y="209"/>
                  </a:cubicBezTo>
                  <a:cubicBezTo>
                    <a:pt x="7" y="170"/>
                    <a:pt x="5" y="131"/>
                    <a:pt x="3" y="92"/>
                  </a:cubicBezTo>
                  <a:cubicBezTo>
                    <a:pt x="2" y="61"/>
                    <a:pt x="1" y="31"/>
                    <a:pt x="1" y="0"/>
                  </a:cubicBezTo>
                  <a:cubicBezTo>
                    <a:pt x="0" y="0"/>
                    <a:pt x="0" y="0"/>
                    <a:pt x="0" y="0"/>
                  </a:cubicBezTo>
                  <a:cubicBezTo>
                    <a:pt x="0" y="31"/>
                    <a:pt x="1" y="61"/>
                    <a:pt x="1" y="92"/>
                  </a:cubicBezTo>
                  <a:cubicBezTo>
                    <a:pt x="3" y="131"/>
                    <a:pt x="4" y="170"/>
                    <a:pt x="7" y="210"/>
                  </a:cubicBezTo>
                  <a:close/>
                </a:path>
              </a:pathLst>
            </a:custGeom>
            <a:solidFill>
              <a:schemeClr val="tx2"/>
            </a:solidFill>
            <a:ln>
              <a:noFill/>
            </a:ln>
          </p:spPr>
        </p:sp>
        <p:sp>
          <p:nvSpPr>
            <p:cNvPr id="12" name="Freeform 28"/>
            <p:cNvSpPr/>
            <p:nvPr/>
          </p:nvSpPr>
          <p:spPr bwMode="auto">
            <a:xfrm>
              <a:off x="7061201" y="3771900"/>
              <a:ext cx="350838" cy="1309688"/>
            </a:xfrm>
            <a:custGeom>
              <a:avLst/>
              <a:gdLst/>
              <a:ahLst/>
              <a:cxnLst/>
              <a:rect l="0" t="0" r="r" b="b"/>
              <a:pathLst>
                <a:path w="88" h="330">
                  <a:moveTo>
                    <a:pt x="53" y="229"/>
                  </a:moveTo>
                  <a:cubicBezTo>
                    <a:pt x="64" y="263"/>
                    <a:pt x="75" y="297"/>
                    <a:pt x="88" y="330"/>
                  </a:cubicBezTo>
                  <a:cubicBezTo>
                    <a:pt x="88" y="323"/>
                    <a:pt x="88" y="315"/>
                    <a:pt x="88" y="308"/>
                  </a:cubicBezTo>
                  <a:cubicBezTo>
                    <a:pt x="88" y="307"/>
                    <a:pt x="88" y="305"/>
                    <a:pt x="88" y="304"/>
                  </a:cubicBezTo>
                  <a:cubicBezTo>
                    <a:pt x="79" y="278"/>
                    <a:pt x="70" y="252"/>
                    <a:pt x="62" y="226"/>
                  </a:cubicBezTo>
                  <a:cubicBezTo>
                    <a:pt x="38" y="152"/>
                    <a:pt x="17" y="76"/>
                    <a:pt x="0" y="0"/>
                  </a:cubicBezTo>
                  <a:cubicBezTo>
                    <a:pt x="2" y="21"/>
                    <a:pt x="4" y="42"/>
                    <a:pt x="7" y="63"/>
                  </a:cubicBezTo>
                  <a:cubicBezTo>
                    <a:pt x="21" y="119"/>
                    <a:pt x="36" y="174"/>
                    <a:pt x="53" y="229"/>
                  </a:cubicBezTo>
                  <a:close/>
                </a:path>
              </a:pathLst>
            </a:custGeom>
            <a:solidFill>
              <a:schemeClr val="tx2"/>
            </a:solidFill>
            <a:ln>
              <a:noFill/>
            </a:ln>
          </p:spPr>
        </p:sp>
        <p:sp>
          <p:nvSpPr>
            <p:cNvPr id="13" name="Freeform 29"/>
            <p:cNvSpPr/>
            <p:nvPr/>
          </p:nvSpPr>
          <p:spPr bwMode="auto">
            <a:xfrm>
              <a:off x="7439026" y="5053013"/>
              <a:ext cx="357188" cy="820738"/>
            </a:xfrm>
            <a:custGeom>
              <a:avLst/>
              <a:gdLst/>
              <a:ahLst/>
              <a:cxnLst/>
              <a:rect l="0" t="0" r="r" b="b"/>
              <a:pathLst>
                <a:path w="90" h="207">
                  <a:moveTo>
                    <a:pt x="6" y="15"/>
                  </a:moveTo>
                  <a:cubicBezTo>
                    <a:pt x="4" y="10"/>
                    <a:pt x="2" y="5"/>
                    <a:pt x="0" y="0"/>
                  </a:cubicBezTo>
                  <a:cubicBezTo>
                    <a:pt x="0" y="9"/>
                    <a:pt x="0" y="19"/>
                    <a:pt x="1" y="29"/>
                  </a:cubicBezTo>
                  <a:cubicBezTo>
                    <a:pt x="14" y="62"/>
                    <a:pt x="27" y="95"/>
                    <a:pt x="42" y="127"/>
                  </a:cubicBezTo>
                  <a:cubicBezTo>
                    <a:pt x="54" y="154"/>
                    <a:pt x="67" y="181"/>
                    <a:pt x="80" y="207"/>
                  </a:cubicBezTo>
                  <a:cubicBezTo>
                    <a:pt x="90" y="207"/>
                    <a:pt x="90" y="207"/>
                    <a:pt x="90" y="207"/>
                  </a:cubicBezTo>
                  <a:cubicBezTo>
                    <a:pt x="76" y="180"/>
                    <a:pt x="63" y="152"/>
                    <a:pt x="50" y="123"/>
                  </a:cubicBezTo>
                  <a:cubicBezTo>
                    <a:pt x="34" y="88"/>
                    <a:pt x="20" y="51"/>
                    <a:pt x="6" y="15"/>
                  </a:cubicBezTo>
                  <a:close/>
                </a:path>
              </a:pathLst>
            </a:custGeom>
            <a:solidFill>
              <a:schemeClr val="tx2"/>
            </a:solidFill>
            <a:ln>
              <a:noFill/>
            </a:ln>
          </p:spPr>
        </p:sp>
        <p:sp>
          <p:nvSpPr>
            <p:cNvPr id="14" name="Freeform 30"/>
            <p:cNvSpPr/>
            <p:nvPr/>
          </p:nvSpPr>
          <p:spPr bwMode="auto">
            <a:xfrm>
              <a:off x="7037388" y="3811588"/>
              <a:ext cx="457200" cy="1852613"/>
            </a:xfrm>
            <a:custGeom>
              <a:avLst/>
              <a:gdLst/>
              <a:ahLst/>
              <a:cxnLst/>
              <a:rect l="0" t="0" r="r" b="b"/>
              <a:pathLst>
                <a:path w="115" h="467">
                  <a:moveTo>
                    <a:pt x="101" y="409"/>
                  </a:moveTo>
                  <a:cubicBezTo>
                    <a:pt x="93" y="388"/>
                    <a:pt x="85" y="366"/>
                    <a:pt x="78" y="344"/>
                  </a:cubicBezTo>
                  <a:cubicBezTo>
                    <a:pt x="57" y="281"/>
                    <a:pt x="41" y="216"/>
                    <a:pt x="29" y="151"/>
                  </a:cubicBezTo>
                  <a:cubicBezTo>
                    <a:pt x="22" y="119"/>
                    <a:pt x="17" y="86"/>
                    <a:pt x="13" y="53"/>
                  </a:cubicBezTo>
                  <a:cubicBezTo>
                    <a:pt x="9" y="35"/>
                    <a:pt x="4" y="18"/>
                    <a:pt x="0" y="0"/>
                  </a:cubicBezTo>
                  <a:cubicBezTo>
                    <a:pt x="5" y="51"/>
                    <a:pt x="12" y="102"/>
                    <a:pt x="21" y="152"/>
                  </a:cubicBezTo>
                  <a:cubicBezTo>
                    <a:pt x="33" y="218"/>
                    <a:pt x="49" y="283"/>
                    <a:pt x="69" y="347"/>
                  </a:cubicBezTo>
                  <a:cubicBezTo>
                    <a:pt x="79" y="378"/>
                    <a:pt x="90" y="410"/>
                    <a:pt x="103" y="441"/>
                  </a:cubicBezTo>
                  <a:cubicBezTo>
                    <a:pt x="107" y="449"/>
                    <a:pt x="111" y="458"/>
                    <a:pt x="115" y="467"/>
                  </a:cubicBezTo>
                  <a:cubicBezTo>
                    <a:pt x="114" y="464"/>
                    <a:pt x="113" y="461"/>
                    <a:pt x="112" y="458"/>
                  </a:cubicBezTo>
                  <a:cubicBezTo>
                    <a:pt x="108" y="442"/>
                    <a:pt x="104" y="425"/>
                    <a:pt x="101" y="409"/>
                  </a:cubicBezTo>
                  <a:close/>
                </a:path>
              </a:pathLst>
            </a:custGeom>
            <a:solidFill>
              <a:schemeClr val="tx2"/>
            </a:solidFill>
            <a:ln>
              <a:noFill/>
            </a:ln>
          </p:spPr>
        </p:sp>
        <p:sp>
          <p:nvSpPr>
            <p:cNvPr id="15" name="Freeform 31"/>
            <p:cNvSpPr/>
            <p:nvPr/>
          </p:nvSpPr>
          <p:spPr bwMode="auto">
            <a:xfrm>
              <a:off x="6992938" y="1263650"/>
              <a:ext cx="144463" cy="2508250"/>
            </a:xfrm>
            <a:custGeom>
              <a:avLst/>
              <a:gdLst/>
              <a:ahLst/>
              <a:cxnLst/>
              <a:rect l="0" t="0" r="r" b="b"/>
              <a:pathLst>
                <a:path w="36" h="633">
                  <a:moveTo>
                    <a:pt x="17" y="633"/>
                  </a:moveTo>
                  <a:cubicBezTo>
                    <a:pt x="15" y="621"/>
                    <a:pt x="14" y="609"/>
                    <a:pt x="13" y="597"/>
                  </a:cubicBezTo>
                  <a:cubicBezTo>
                    <a:pt x="8" y="530"/>
                    <a:pt x="5" y="464"/>
                    <a:pt x="5" y="398"/>
                  </a:cubicBezTo>
                  <a:cubicBezTo>
                    <a:pt x="5" y="331"/>
                    <a:pt x="8" y="265"/>
                    <a:pt x="13" y="198"/>
                  </a:cubicBezTo>
                  <a:cubicBezTo>
                    <a:pt x="15" y="165"/>
                    <a:pt x="18" y="132"/>
                    <a:pt x="22" y="99"/>
                  </a:cubicBezTo>
                  <a:cubicBezTo>
                    <a:pt x="26" y="66"/>
                    <a:pt x="30" y="33"/>
                    <a:pt x="36" y="0"/>
                  </a:cubicBezTo>
                  <a:cubicBezTo>
                    <a:pt x="35" y="0"/>
                    <a:pt x="35" y="0"/>
                    <a:pt x="35" y="0"/>
                  </a:cubicBezTo>
                  <a:cubicBezTo>
                    <a:pt x="29" y="33"/>
                    <a:pt x="24" y="66"/>
                    <a:pt x="20" y="99"/>
                  </a:cubicBezTo>
                  <a:cubicBezTo>
                    <a:pt x="16" y="132"/>
                    <a:pt x="13" y="165"/>
                    <a:pt x="10" y="198"/>
                  </a:cubicBezTo>
                  <a:cubicBezTo>
                    <a:pt x="4" y="264"/>
                    <a:pt x="1" y="331"/>
                    <a:pt x="1" y="398"/>
                  </a:cubicBezTo>
                  <a:cubicBezTo>
                    <a:pt x="0" y="461"/>
                    <a:pt x="2" y="525"/>
                    <a:pt x="7" y="589"/>
                  </a:cubicBezTo>
                  <a:cubicBezTo>
                    <a:pt x="10" y="603"/>
                    <a:pt x="13" y="618"/>
                    <a:pt x="16" y="632"/>
                  </a:cubicBezTo>
                  <a:cubicBezTo>
                    <a:pt x="16" y="632"/>
                    <a:pt x="17" y="633"/>
                    <a:pt x="17" y="633"/>
                  </a:cubicBezTo>
                  <a:close/>
                </a:path>
              </a:pathLst>
            </a:custGeom>
            <a:solidFill>
              <a:schemeClr val="tx2"/>
            </a:solidFill>
            <a:ln>
              <a:noFill/>
            </a:ln>
          </p:spPr>
        </p:sp>
        <p:sp>
          <p:nvSpPr>
            <p:cNvPr id="16" name="Freeform 32"/>
            <p:cNvSpPr/>
            <p:nvPr/>
          </p:nvSpPr>
          <p:spPr bwMode="auto">
            <a:xfrm>
              <a:off x="7526338" y="5640388"/>
              <a:ext cx="111125" cy="233363"/>
            </a:xfrm>
            <a:custGeom>
              <a:avLst/>
              <a:gdLst/>
              <a:ahLst/>
              <a:cxnLst/>
              <a:rect l="0" t="0" r="r" b="b"/>
              <a:pathLst>
                <a:path w="28" h="59">
                  <a:moveTo>
                    <a:pt x="22" y="59"/>
                  </a:moveTo>
                  <a:cubicBezTo>
                    <a:pt x="28" y="59"/>
                    <a:pt x="28" y="59"/>
                    <a:pt x="28" y="59"/>
                  </a:cubicBezTo>
                  <a:cubicBezTo>
                    <a:pt x="18" y="40"/>
                    <a:pt x="9" y="20"/>
                    <a:pt x="0" y="0"/>
                  </a:cubicBezTo>
                  <a:cubicBezTo>
                    <a:pt x="6" y="20"/>
                    <a:pt x="13" y="40"/>
                    <a:pt x="22" y="59"/>
                  </a:cubicBezTo>
                  <a:close/>
                </a:path>
              </a:pathLst>
            </a:custGeom>
            <a:solidFill>
              <a:schemeClr val="tx2"/>
            </a:solidFill>
            <a:ln>
              <a:noFill/>
            </a:ln>
          </p:spPr>
        </p:sp>
        <p:sp>
          <p:nvSpPr>
            <p:cNvPr id="17" name="Freeform 33"/>
            <p:cNvSpPr/>
            <p:nvPr/>
          </p:nvSpPr>
          <p:spPr bwMode="auto">
            <a:xfrm>
              <a:off x="7021513" y="3598863"/>
              <a:ext cx="68263" cy="423863"/>
            </a:xfrm>
            <a:custGeom>
              <a:avLst/>
              <a:gdLst/>
              <a:ahLst/>
              <a:cxnLst/>
              <a:rect l="0" t="0" r="r" b="b"/>
              <a:pathLst>
                <a:path w="17" h="107">
                  <a:moveTo>
                    <a:pt x="4" y="54"/>
                  </a:moveTo>
                  <a:cubicBezTo>
                    <a:pt x="8" y="72"/>
                    <a:pt x="13" y="89"/>
                    <a:pt x="17" y="107"/>
                  </a:cubicBezTo>
                  <a:cubicBezTo>
                    <a:pt x="14" y="86"/>
                    <a:pt x="12" y="65"/>
                    <a:pt x="10" y="44"/>
                  </a:cubicBezTo>
                  <a:cubicBezTo>
                    <a:pt x="10" y="44"/>
                    <a:pt x="9" y="43"/>
                    <a:pt x="9" y="43"/>
                  </a:cubicBezTo>
                  <a:cubicBezTo>
                    <a:pt x="6" y="29"/>
                    <a:pt x="3" y="14"/>
                    <a:pt x="0" y="0"/>
                  </a:cubicBezTo>
                  <a:cubicBezTo>
                    <a:pt x="0" y="2"/>
                    <a:pt x="0" y="5"/>
                    <a:pt x="0" y="8"/>
                  </a:cubicBezTo>
                  <a:cubicBezTo>
                    <a:pt x="1" y="23"/>
                    <a:pt x="3" y="39"/>
                    <a:pt x="4" y="54"/>
                  </a:cubicBezTo>
                  <a:close/>
                </a:path>
              </a:pathLst>
            </a:custGeom>
            <a:solidFill>
              <a:schemeClr val="tx2"/>
            </a:solidFill>
            <a:ln>
              <a:noFill/>
            </a:ln>
          </p:spPr>
        </p:sp>
        <p:sp>
          <p:nvSpPr>
            <p:cNvPr id="18" name="Freeform 34"/>
            <p:cNvSpPr/>
            <p:nvPr/>
          </p:nvSpPr>
          <p:spPr bwMode="auto">
            <a:xfrm>
              <a:off x="7412038" y="2801938"/>
              <a:ext cx="1168400" cy="2251075"/>
            </a:xfrm>
            <a:custGeom>
              <a:avLst/>
              <a:gdLst/>
              <a:ahLst/>
              <a:cxnLst/>
              <a:rect l="0" t="0" r="r" b="b"/>
              <a:pathLst>
                <a:path w="294" h="568">
                  <a:moveTo>
                    <a:pt x="8" y="553"/>
                  </a:moveTo>
                  <a:cubicBezTo>
                    <a:pt x="9" y="501"/>
                    <a:pt x="19" y="448"/>
                    <a:pt x="35" y="397"/>
                  </a:cubicBezTo>
                  <a:cubicBezTo>
                    <a:pt x="51" y="347"/>
                    <a:pt x="73" y="298"/>
                    <a:pt x="99" y="252"/>
                  </a:cubicBezTo>
                  <a:cubicBezTo>
                    <a:pt x="124" y="205"/>
                    <a:pt x="154" y="161"/>
                    <a:pt x="187" y="119"/>
                  </a:cubicBezTo>
                  <a:cubicBezTo>
                    <a:pt x="203" y="98"/>
                    <a:pt x="220" y="77"/>
                    <a:pt x="238" y="58"/>
                  </a:cubicBezTo>
                  <a:cubicBezTo>
                    <a:pt x="247" y="48"/>
                    <a:pt x="256" y="38"/>
                    <a:pt x="265" y="28"/>
                  </a:cubicBezTo>
                  <a:cubicBezTo>
                    <a:pt x="274" y="19"/>
                    <a:pt x="284" y="9"/>
                    <a:pt x="294" y="0"/>
                  </a:cubicBezTo>
                  <a:cubicBezTo>
                    <a:pt x="293" y="0"/>
                    <a:pt x="293" y="0"/>
                    <a:pt x="293" y="0"/>
                  </a:cubicBezTo>
                  <a:cubicBezTo>
                    <a:pt x="283" y="9"/>
                    <a:pt x="273" y="18"/>
                    <a:pt x="264" y="27"/>
                  </a:cubicBezTo>
                  <a:cubicBezTo>
                    <a:pt x="255" y="37"/>
                    <a:pt x="246" y="47"/>
                    <a:pt x="237" y="56"/>
                  </a:cubicBezTo>
                  <a:cubicBezTo>
                    <a:pt x="218" y="76"/>
                    <a:pt x="201" y="96"/>
                    <a:pt x="185" y="117"/>
                  </a:cubicBezTo>
                  <a:cubicBezTo>
                    <a:pt x="151" y="159"/>
                    <a:pt x="121" y="203"/>
                    <a:pt x="95" y="249"/>
                  </a:cubicBezTo>
                  <a:cubicBezTo>
                    <a:pt x="68" y="296"/>
                    <a:pt x="46" y="345"/>
                    <a:pt x="30" y="396"/>
                  </a:cubicBezTo>
                  <a:cubicBezTo>
                    <a:pt x="13" y="445"/>
                    <a:pt x="3" y="497"/>
                    <a:pt x="0" y="549"/>
                  </a:cubicBezTo>
                  <a:cubicBezTo>
                    <a:pt x="3" y="555"/>
                    <a:pt x="5" y="561"/>
                    <a:pt x="7" y="568"/>
                  </a:cubicBezTo>
                  <a:cubicBezTo>
                    <a:pt x="7" y="563"/>
                    <a:pt x="7" y="558"/>
                    <a:pt x="8" y="553"/>
                  </a:cubicBezTo>
                  <a:close/>
                </a:path>
              </a:pathLst>
            </a:custGeom>
            <a:solidFill>
              <a:schemeClr val="tx2"/>
            </a:solidFill>
            <a:ln>
              <a:noFill/>
            </a:ln>
          </p:spPr>
        </p:sp>
        <p:sp>
          <p:nvSpPr>
            <p:cNvPr id="19" name="Freeform 35"/>
            <p:cNvSpPr/>
            <p:nvPr/>
          </p:nvSpPr>
          <p:spPr bwMode="auto">
            <a:xfrm>
              <a:off x="7494588" y="5664200"/>
              <a:ext cx="100013" cy="209550"/>
            </a:xfrm>
            <a:custGeom>
              <a:avLst/>
              <a:gdLst/>
              <a:ahLst/>
              <a:cxnLst/>
              <a:rect l="0" t="0" r="r" b="b"/>
              <a:pathLst>
                <a:path w="25" h="53">
                  <a:moveTo>
                    <a:pt x="0" y="0"/>
                  </a:moveTo>
                  <a:cubicBezTo>
                    <a:pt x="5" y="18"/>
                    <a:pt x="12" y="36"/>
                    <a:pt x="19" y="53"/>
                  </a:cubicBezTo>
                  <a:cubicBezTo>
                    <a:pt x="25" y="53"/>
                    <a:pt x="25" y="53"/>
                    <a:pt x="25" y="53"/>
                  </a:cubicBezTo>
                  <a:cubicBezTo>
                    <a:pt x="16" y="36"/>
                    <a:pt x="8" y="18"/>
                    <a:pt x="0" y="0"/>
                  </a:cubicBezTo>
                  <a:close/>
                </a:path>
              </a:pathLst>
            </a:custGeom>
            <a:solidFill>
              <a:schemeClr val="tx2"/>
            </a:solidFill>
            <a:ln>
              <a:noFill/>
            </a:ln>
          </p:spPr>
        </p:sp>
        <p:sp>
          <p:nvSpPr>
            <p:cNvPr id="20" name="Freeform 36"/>
            <p:cNvSpPr/>
            <p:nvPr/>
          </p:nvSpPr>
          <p:spPr bwMode="auto">
            <a:xfrm>
              <a:off x="7412038" y="5081588"/>
              <a:ext cx="114300" cy="558800"/>
            </a:xfrm>
            <a:custGeom>
              <a:avLst/>
              <a:gdLst/>
              <a:ahLst/>
              <a:cxnLst/>
              <a:rect l="0" t="0" r="r" b="b"/>
              <a:pathLst>
                <a:path w="29" h="141">
                  <a:moveTo>
                    <a:pt x="0" y="0"/>
                  </a:moveTo>
                  <a:cubicBezTo>
                    <a:pt x="0" y="30"/>
                    <a:pt x="2" y="60"/>
                    <a:pt x="7" y="89"/>
                  </a:cubicBezTo>
                  <a:cubicBezTo>
                    <a:pt x="11" y="98"/>
                    <a:pt x="14" y="108"/>
                    <a:pt x="18" y="117"/>
                  </a:cubicBezTo>
                  <a:cubicBezTo>
                    <a:pt x="22" y="125"/>
                    <a:pt x="25" y="133"/>
                    <a:pt x="29" y="141"/>
                  </a:cubicBezTo>
                  <a:cubicBezTo>
                    <a:pt x="28" y="139"/>
                    <a:pt x="28" y="137"/>
                    <a:pt x="27" y="135"/>
                  </a:cubicBezTo>
                  <a:cubicBezTo>
                    <a:pt x="16" y="98"/>
                    <a:pt x="10" y="60"/>
                    <a:pt x="8" y="22"/>
                  </a:cubicBezTo>
                  <a:cubicBezTo>
                    <a:pt x="7" y="18"/>
                    <a:pt x="5" y="15"/>
                    <a:pt x="4" y="11"/>
                  </a:cubicBezTo>
                  <a:cubicBezTo>
                    <a:pt x="2" y="7"/>
                    <a:pt x="1" y="3"/>
                    <a:pt x="0" y="0"/>
                  </a:cubicBezTo>
                  <a:close/>
                </a:path>
              </a:pathLst>
            </a:custGeom>
            <a:solidFill>
              <a:schemeClr val="tx2"/>
            </a:solidFill>
            <a:ln>
              <a:noFill/>
            </a:ln>
          </p:spPr>
        </p:sp>
        <p:sp>
          <p:nvSpPr>
            <p:cNvPr id="21" name="Freeform 37"/>
            <p:cNvSpPr/>
            <p:nvPr/>
          </p:nvSpPr>
          <p:spPr bwMode="auto">
            <a:xfrm>
              <a:off x="7412038" y="4978400"/>
              <a:ext cx="31750" cy="188913"/>
            </a:xfrm>
            <a:custGeom>
              <a:avLst/>
              <a:gdLst/>
              <a:ahLst/>
              <a:cxnLst/>
              <a:rect l="0" t="0" r="r" b="b"/>
              <a:pathLst>
                <a:path w="8" h="48">
                  <a:moveTo>
                    <a:pt x="0" y="26"/>
                  </a:moveTo>
                  <a:cubicBezTo>
                    <a:pt x="1" y="29"/>
                    <a:pt x="2" y="33"/>
                    <a:pt x="4" y="37"/>
                  </a:cubicBezTo>
                  <a:cubicBezTo>
                    <a:pt x="5" y="41"/>
                    <a:pt x="7" y="44"/>
                    <a:pt x="8" y="48"/>
                  </a:cubicBezTo>
                  <a:cubicBezTo>
                    <a:pt x="7" y="38"/>
                    <a:pt x="7" y="28"/>
                    <a:pt x="7" y="19"/>
                  </a:cubicBezTo>
                  <a:cubicBezTo>
                    <a:pt x="5" y="12"/>
                    <a:pt x="3" y="6"/>
                    <a:pt x="0" y="0"/>
                  </a:cubicBezTo>
                  <a:cubicBezTo>
                    <a:pt x="0" y="1"/>
                    <a:pt x="0" y="3"/>
                    <a:pt x="0" y="4"/>
                  </a:cubicBezTo>
                  <a:cubicBezTo>
                    <a:pt x="0" y="11"/>
                    <a:pt x="0" y="19"/>
                    <a:pt x="0" y="26"/>
                  </a:cubicBezTo>
                  <a:close/>
                </a:path>
              </a:pathLst>
            </a:custGeom>
            <a:solidFill>
              <a:schemeClr val="tx2"/>
            </a:solidFill>
            <a:ln>
              <a:noFill/>
            </a:ln>
          </p:spPr>
        </p:sp>
        <p:sp>
          <p:nvSpPr>
            <p:cNvPr id="22" name="Freeform 38"/>
            <p:cNvSpPr/>
            <p:nvPr/>
          </p:nvSpPr>
          <p:spPr bwMode="auto">
            <a:xfrm>
              <a:off x="7439026" y="5434013"/>
              <a:ext cx="174625" cy="439738"/>
            </a:xfrm>
            <a:custGeom>
              <a:avLst/>
              <a:gdLst/>
              <a:ahLst/>
              <a:cxnLst/>
              <a:rect l="0" t="0" r="r" b="b"/>
              <a:pathLst>
                <a:path w="44" h="111">
                  <a:moveTo>
                    <a:pt x="11" y="28"/>
                  </a:moveTo>
                  <a:cubicBezTo>
                    <a:pt x="7" y="19"/>
                    <a:pt x="4" y="9"/>
                    <a:pt x="0" y="0"/>
                  </a:cubicBezTo>
                  <a:cubicBezTo>
                    <a:pt x="3" y="16"/>
                    <a:pt x="7" y="33"/>
                    <a:pt x="11" y="49"/>
                  </a:cubicBezTo>
                  <a:cubicBezTo>
                    <a:pt x="12" y="52"/>
                    <a:pt x="13" y="55"/>
                    <a:pt x="14" y="58"/>
                  </a:cubicBezTo>
                  <a:cubicBezTo>
                    <a:pt x="22" y="76"/>
                    <a:pt x="30" y="94"/>
                    <a:pt x="39" y="111"/>
                  </a:cubicBezTo>
                  <a:cubicBezTo>
                    <a:pt x="44" y="111"/>
                    <a:pt x="44" y="111"/>
                    <a:pt x="44" y="111"/>
                  </a:cubicBezTo>
                  <a:cubicBezTo>
                    <a:pt x="35" y="92"/>
                    <a:pt x="28" y="72"/>
                    <a:pt x="22" y="52"/>
                  </a:cubicBezTo>
                  <a:cubicBezTo>
                    <a:pt x="18" y="44"/>
                    <a:pt x="15" y="36"/>
                    <a:pt x="11" y="28"/>
                  </a:cubicBezTo>
                  <a:close/>
                </a:path>
              </a:pathLst>
            </a:custGeom>
            <a:solidFill>
              <a:schemeClr val="tx2"/>
            </a:solidFill>
            <a:ln>
              <a:noFill/>
            </a:ln>
          </p:spPr>
        </p:sp>
      </p:grpSp>
      <p:sp>
        <p:nvSpPr>
          <p:cNvPr id="7" name="Rectangle 6"/>
          <p:cNvSpPr/>
          <p:nvPr/>
        </p:nvSpPr>
        <p:spPr>
          <a:xfrm>
            <a:off x="0" y="0"/>
            <a:ext cx="182880" cy="6858000"/>
          </a:xfrm>
          <a:prstGeom prst="rect">
            <a:avLst/>
          </a:prstGeom>
          <a:solidFill>
            <a:schemeClr val="tx2"/>
          </a:solidFill>
          <a:ln>
            <a:noFill/>
          </a:ln>
          <a:effectLst/>
        </p:spPr>
        <p:style>
          <a:lnRef idx="1">
            <a:schemeClr val="accent1"/>
          </a:lnRef>
          <a:fillRef idx="3">
            <a:schemeClr val="accent1"/>
          </a:fillRef>
          <a:effectRef idx="2">
            <a:schemeClr val="accent1"/>
          </a:effectRef>
          <a:fontRef idx="minor">
            <a:schemeClr val="lt1"/>
          </a:fontRef>
        </p:style>
      </p:sp>
      <p:sp>
        <p:nvSpPr>
          <p:cNvPr id="2" name="Title Placeholder 1"/>
          <p:cNvSpPr>
            <a:spLocks noGrp="1"/>
          </p:cNvSpPr>
          <p:nvPr>
            <p:ph type="title"/>
          </p:nvPr>
        </p:nvSpPr>
        <p:spPr>
          <a:xfrm>
            <a:off x="2592924" y="624110"/>
            <a:ext cx="8911687" cy="1280890"/>
          </a:xfrm>
          <a:prstGeom prst="rect">
            <a:avLst/>
          </a:prstGeom>
        </p:spPr>
        <p:txBody>
          <a:bodyPr vert="horz" lIns="91440" tIns="45720" rIns="91440" bIns="45720" rtlCol="0" anchor="t">
            <a:normAutofit/>
          </a:bodyPr>
          <a:lstStyle/>
          <a:p>
            <a:r>
              <a:rPr lang="en-US"/>
              <a:t>Click to edit Master title style</a:t>
            </a:r>
            <a:endParaRPr lang="en-US" dirty="0"/>
          </a:p>
        </p:txBody>
      </p:sp>
      <p:sp>
        <p:nvSpPr>
          <p:cNvPr id="3" name="Text Placeholder 2"/>
          <p:cNvSpPr>
            <a:spLocks noGrp="1"/>
          </p:cNvSpPr>
          <p:nvPr>
            <p:ph type="body" idx="1"/>
          </p:nvPr>
        </p:nvSpPr>
        <p:spPr>
          <a:xfrm>
            <a:off x="2589212" y="2133600"/>
            <a:ext cx="8915400" cy="3886200"/>
          </a:xfrm>
          <a:prstGeom prst="rect">
            <a:avLst/>
          </a:prstGeom>
        </p:spPr>
        <p:txBody>
          <a:bodyPr vert="horz" lIns="91440" tIns="45720" rIns="91440" bIns="45720" rtlCol="0">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2"/>
          </p:nvPr>
        </p:nvSpPr>
        <p:spPr>
          <a:xfrm>
            <a:off x="10361612" y="6130437"/>
            <a:ext cx="1146283" cy="370396"/>
          </a:xfrm>
          <a:prstGeom prst="rect">
            <a:avLst/>
          </a:prstGeom>
        </p:spPr>
        <p:txBody>
          <a:bodyPr vert="horz" lIns="91440" tIns="45720" rIns="91440" bIns="45720" rtlCol="0" anchor="ctr"/>
          <a:lstStyle>
            <a:lvl1pPr algn="r">
              <a:defRPr sz="900">
                <a:solidFill>
                  <a:schemeClr val="tx1">
                    <a:tint val="75000"/>
                  </a:schemeClr>
                </a:solidFill>
              </a:defRPr>
            </a:lvl1pPr>
          </a:lstStyle>
          <a:p>
            <a:fld id="{913B0C42-E4C1-4D08-9AB5-A5F77B152EA3}" type="datetimeFigureOut">
              <a:rPr lang="en-US" smtClean="0"/>
              <a:t>28-Nov-24</a:t>
            </a:fld>
            <a:endParaRPr lang="en-US"/>
          </a:p>
        </p:txBody>
      </p:sp>
      <p:sp>
        <p:nvSpPr>
          <p:cNvPr id="5" name="Footer Placeholder 4"/>
          <p:cNvSpPr>
            <a:spLocks noGrp="1"/>
          </p:cNvSpPr>
          <p:nvPr>
            <p:ph type="ftr" sz="quarter" idx="3"/>
          </p:nvPr>
        </p:nvSpPr>
        <p:spPr>
          <a:xfrm>
            <a:off x="2589212" y="6135808"/>
            <a:ext cx="7619999" cy="365125"/>
          </a:xfrm>
          <a:prstGeom prst="rect">
            <a:avLst/>
          </a:prstGeom>
        </p:spPr>
        <p:txBody>
          <a:bodyPr vert="horz" lIns="91440" tIns="45720" rIns="91440" bIns="45720" rtlCol="0" anchor="ctr"/>
          <a:lstStyle>
            <a:lvl1pPr algn="l">
              <a:defRPr sz="900">
                <a:solidFill>
                  <a:schemeClr val="tx1">
                    <a:tint val="75000"/>
                  </a:schemeClr>
                </a:solidFill>
              </a:defRPr>
            </a:lvl1pPr>
          </a:lstStyle>
          <a:p>
            <a:endParaRPr lang="en-US"/>
          </a:p>
        </p:txBody>
      </p:sp>
      <p:sp>
        <p:nvSpPr>
          <p:cNvPr id="6" name="Slide Number Placeholder 5"/>
          <p:cNvSpPr>
            <a:spLocks noGrp="1"/>
          </p:cNvSpPr>
          <p:nvPr>
            <p:ph type="sldNum" sz="quarter" idx="4"/>
          </p:nvPr>
        </p:nvSpPr>
        <p:spPr bwMode="gray">
          <a:xfrm>
            <a:off x="531812" y="787782"/>
            <a:ext cx="779767" cy="365125"/>
          </a:xfrm>
          <a:prstGeom prst="rect">
            <a:avLst/>
          </a:prstGeom>
        </p:spPr>
        <p:txBody>
          <a:bodyPr vert="horz" lIns="91440" tIns="45720" rIns="91440" bIns="45720" rtlCol="0" anchor="ctr"/>
          <a:lstStyle>
            <a:lvl1pPr algn="r">
              <a:defRPr sz="2000">
                <a:solidFill>
                  <a:srgbClr val="FEFFFF"/>
                </a:solidFill>
              </a:defRPr>
            </a:lvl1pPr>
          </a:lstStyle>
          <a:p>
            <a:fld id="{508B4269-5993-495B-A572-326DB51FDE50}" type="slidenum">
              <a:rPr lang="en-US" smtClean="0"/>
              <a:t>‹#›</a:t>
            </a:fld>
            <a:endParaRPr lang="en-US"/>
          </a:p>
        </p:txBody>
      </p:sp>
    </p:spTree>
    <p:extLst>
      <p:ext uri="{BB962C8B-B14F-4D97-AF65-F5344CB8AC3E}">
        <p14:creationId xmlns:p14="http://schemas.microsoft.com/office/powerpoint/2010/main" val="2728338679"/>
      </p:ext>
    </p:extLst>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 id="2147483672" r:id="rId12"/>
    <p:sldLayoutId id="2147483673" r:id="rId13"/>
    <p:sldLayoutId id="2147483674" r:id="rId14"/>
    <p:sldLayoutId id="2147483675" r:id="rId15"/>
    <p:sldLayoutId id="2147483676" r:id="rId16"/>
  </p:sldLayoutIdLst>
  <p:txStyles>
    <p:titleStyle>
      <a:lvl1pPr algn="l" defTabSz="457200" rtl="0" eaLnBrk="1" latinLnBrk="0" hangingPunct="1">
        <a:spcBef>
          <a:spcPct val="0"/>
        </a:spcBef>
        <a:buNone/>
        <a:defRPr sz="3600" kern="1200">
          <a:solidFill>
            <a:schemeClr val="tx1">
              <a:lumMod val="85000"/>
              <a:lumOff val="15000"/>
            </a:schemeClr>
          </a:solidFill>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p:titleStyle>
    <p:bodyStyle>
      <a:lvl1pPr marL="342900" indent="-342900" algn="l" defTabSz="457200" rtl="0" eaLnBrk="1" latinLnBrk="0" hangingPunct="1">
        <a:spcBef>
          <a:spcPts val="1000"/>
        </a:spcBef>
        <a:spcAft>
          <a:spcPts val="0"/>
        </a:spcAft>
        <a:buClr>
          <a:schemeClr val="accent1"/>
        </a:buClr>
        <a:buFont typeface="Wingdings 3" charset="2"/>
        <a:buChar char=""/>
        <a:defRPr sz="1800" kern="1200">
          <a:solidFill>
            <a:schemeClr val="tx1">
              <a:lumMod val="75000"/>
              <a:lumOff val="25000"/>
            </a:schemeClr>
          </a:solidFill>
          <a:latin typeface="+mn-lt"/>
          <a:ea typeface="+mn-ea"/>
          <a:cs typeface="+mn-cs"/>
        </a:defRPr>
      </a:lvl1pPr>
      <a:lvl2pPr marL="742950" indent="-285750" algn="l" defTabSz="457200" rtl="0" eaLnBrk="1" latinLnBrk="0" hangingPunct="1">
        <a:spcBef>
          <a:spcPts val="1000"/>
        </a:spcBef>
        <a:spcAft>
          <a:spcPts val="0"/>
        </a:spcAft>
        <a:buClr>
          <a:schemeClr val="accent1"/>
        </a:buClr>
        <a:buFont typeface="Wingdings 3" charset="2"/>
        <a:buChar char=""/>
        <a:defRPr sz="1600" kern="1200">
          <a:solidFill>
            <a:schemeClr val="tx1">
              <a:lumMod val="75000"/>
              <a:lumOff val="25000"/>
            </a:schemeClr>
          </a:solidFill>
          <a:latin typeface="+mn-lt"/>
          <a:ea typeface="+mn-ea"/>
          <a:cs typeface="+mn-cs"/>
        </a:defRPr>
      </a:lvl2pPr>
      <a:lvl3pPr marL="1143000" indent="-228600" algn="l" defTabSz="457200" rtl="0" eaLnBrk="1" latinLnBrk="0" hangingPunct="1">
        <a:spcBef>
          <a:spcPts val="1000"/>
        </a:spcBef>
        <a:spcAft>
          <a:spcPts val="0"/>
        </a:spcAft>
        <a:buClr>
          <a:schemeClr val="accent1"/>
        </a:buClr>
        <a:buFont typeface="Wingdings 3" charset="2"/>
        <a:buChar char=""/>
        <a:defRPr sz="1400" kern="1200">
          <a:solidFill>
            <a:schemeClr val="tx1">
              <a:lumMod val="75000"/>
              <a:lumOff val="25000"/>
            </a:schemeClr>
          </a:solidFill>
          <a:latin typeface="+mn-lt"/>
          <a:ea typeface="+mn-ea"/>
          <a:cs typeface="+mn-cs"/>
        </a:defRPr>
      </a:lvl3pPr>
      <a:lvl4pPr marL="1600200" indent="-228600" algn="l" defTabSz="457200" rtl="0" eaLnBrk="1" latinLnBrk="0" hangingPunct="1">
        <a:spcBef>
          <a:spcPts val="1000"/>
        </a:spcBef>
        <a:spcAft>
          <a:spcPts val="0"/>
        </a:spcAft>
        <a:buClr>
          <a:schemeClr val="accent1"/>
        </a:buClr>
        <a:buFont typeface="Wingdings 3" charset="2"/>
        <a:buChar char=""/>
        <a:defRPr sz="1200" kern="1200">
          <a:solidFill>
            <a:schemeClr val="tx1">
              <a:lumMod val="75000"/>
              <a:lumOff val="25000"/>
            </a:schemeClr>
          </a:solidFill>
          <a:latin typeface="+mn-lt"/>
          <a:ea typeface="+mn-ea"/>
          <a:cs typeface="+mn-cs"/>
        </a:defRPr>
      </a:lvl4pPr>
      <a:lvl5pPr marL="2057400" indent="-228600" algn="l" defTabSz="457200" rtl="0" eaLnBrk="1" latinLnBrk="0" hangingPunct="1">
        <a:spcBef>
          <a:spcPts val="1000"/>
        </a:spcBef>
        <a:spcAft>
          <a:spcPts val="0"/>
        </a:spcAft>
        <a:buClr>
          <a:schemeClr val="accent1"/>
        </a:buClr>
        <a:buFont typeface="Wingdings 3" charset="2"/>
        <a:buChar char=""/>
        <a:defRPr sz="1200" kern="1200">
          <a:solidFill>
            <a:schemeClr val="tx1">
              <a:lumMod val="75000"/>
              <a:lumOff val="25000"/>
            </a:schemeClr>
          </a:solidFill>
          <a:latin typeface="+mn-lt"/>
          <a:ea typeface="+mn-ea"/>
          <a:cs typeface="+mn-cs"/>
        </a:defRPr>
      </a:lvl5pPr>
      <a:lvl6pPr marL="2514600" indent="-228600" algn="l" defTabSz="457200" rtl="0" eaLnBrk="1" latinLnBrk="0" hangingPunct="1">
        <a:spcBef>
          <a:spcPts val="1000"/>
        </a:spcBef>
        <a:spcAft>
          <a:spcPts val="0"/>
        </a:spcAft>
        <a:buClr>
          <a:schemeClr val="accent1"/>
        </a:buClr>
        <a:buFont typeface="Wingdings 3" charset="2"/>
        <a:buChar char=""/>
        <a:defRPr sz="1200" kern="1200">
          <a:solidFill>
            <a:schemeClr val="tx1">
              <a:lumMod val="75000"/>
              <a:lumOff val="25000"/>
            </a:schemeClr>
          </a:solidFill>
          <a:latin typeface="+mn-lt"/>
          <a:ea typeface="+mn-ea"/>
          <a:cs typeface="+mn-cs"/>
        </a:defRPr>
      </a:lvl6pPr>
      <a:lvl7pPr marL="2971800" indent="-228600" algn="l" defTabSz="457200" rtl="0" eaLnBrk="1" latinLnBrk="0" hangingPunct="1">
        <a:spcBef>
          <a:spcPts val="1000"/>
        </a:spcBef>
        <a:spcAft>
          <a:spcPts val="0"/>
        </a:spcAft>
        <a:buClr>
          <a:schemeClr val="accent1"/>
        </a:buClr>
        <a:buFont typeface="Wingdings 3" charset="2"/>
        <a:buChar char=""/>
        <a:defRPr sz="1200" kern="1200">
          <a:solidFill>
            <a:schemeClr val="tx1">
              <a:lumMod val="75000"/>
              <a:lumOff val="25000"/>
            </a:schemeClr>
          </a:solidFill>
          <a:latin typeface="+mn-lt"/>
          <a:ea typeface="+mn-ea"/>
          <a:cs typeface="+mn-cs"/>
        </a:defRPr>
      </a:lvl7pPr>
      <a:lvl8pPr marL="3429000" indent="-228600" algn="l" defTabSz="457200" rtl="0" eaLnBrk="1" latinLnBrk="0" hangingPunct="1">
        <a:spcBef>
          <a:spcPts val="1000"/>
        </a:spcBef>
        <a:spcAft>
          <a:spcPts val="0"/>
        </a:spcAft>
        <a:buClr>
          <a:schemeClr val="accent1"/>
        </a:buClr>
        <a:buFont typeface="Wingdings 3" charset="2"/>
        <a:buChar char=""/>
        <a:defRPr sz="1200" kern="1200">
          <a:solidFill>
            <a:schemeClr val="tx1">
              <a:lumMod val="75000"/>
              <a:lumOff val="25000"/>
            </a:schemeClr>
          </a:solidFill>
          <a:latin typeface="+mn-lt"/>
          <a:ea typeface="+mn-ea"/>
          <a:cs typeface="+mn-cs"/>
        </a:defRPr>
      </a:lvl8pPr>
      <a:lvl9pPr marL="3886200" indent="-228600" algn="l" defTabSz="457200" rtl="0" eaLnBrk="1" latinLnBrk="0" hangingPunct="1">
        <a:spcBef>
          <a:spcPts val="1000"/>
        </a:spcBef>
        <a:spcAft>
          <a:spcPts val="0"/>
        </a:spcAft>
        <a:buClr>
          <a:schemeClr val="accent1"/>
        </a:buClr>
        <a:buFont typeface="Wingdings 3" charset="2"/>
        <a:buChar char=""/>
        <a:defRPr sz="1200" kern="1200">
          <a:solidFill>
            <a:schemeClr val="tx1">
              <a:lumMod val="75000"/>
              <a:lumOff val="25000"/>
            </a:schemeClr>
          </a:solidFill>
          <a:latin typeface="+mn-lt"/>
          <a:ea typeface="+mn-ea"/>
          <a:cs typeface="+mn-cs"/>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hyperlink" Target="mailto:kamakshr@srmist.edu.in" TargetMode="External"/><Relationship Id="rId2" Type="http://schemas.openxmlformats.org/officeDocument/2006/relationships/hyperlink" Target="mailto:Kg8057@srmist.edu.in" TargetMode="Externa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3.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a:extLst>
              <a:ext uri="{FF2B5EF4-FFF2-40B4-BE49-F238E27FC236}">
                <a16:creationId xmlns:a16="http://schemas.microsoft.com/office/drawing/2014/main" id="{13B4E4FD-5059-48FE-B391-D57C1B7C48F7}"/>
              </a:ext>
            </a:extLst>
          </p:cNvPr>
          <p:cNvSpPr/>
          <p:nvPr/>
        </p:nvSpPr>
        <p:spPr>
          <a:xfrm>
            <a:off x="772510" y="2455476"/>
            <a:ext cx="10941269" cy="1307537"/>
          </a:xfrm>
          <a:prstGeom prst="rect">
            <a:avLst/>
          </a:prstGeom>
        </p:spPr>
        <p:txBody>
          <a:bodyPr wrap="square">
            <a:spAutoFit/>
          </a:bodyPr>
          <a:lstStyle/>
          <a:p>
            <a:pPr marL="280670" marR="3810" indent="-192405" algn="ctr">
              <a:lnSpc>
                <a:spcPct val="150000"/>
              </a:lnSpc>
              <a:spcBef>
                <a:spcPts val="0"/>
              </a:spcBef>
              <a:spcAft>
                <a:spcPts val="600"/>
              </a:spcAft>
            </a:pPr>
            <a:r>
              <a:rPr lang="en-US" sz="2800" b="1" kern="0" dirty="0">
                <a:latin typeface="Times New Roman" panose="02020603050405020304" pitchFamily="18" charset="0"/>
                <a:ea typeface="Times New Roman" panose="02020603050405020304" pitchFamily="18" charset="0"/>
              </a:rPr>
              <a:t>MOTH BEAN: AN UNTAPPED POTENTIAL MEDICO-THERAPEUTIC PLANT IN NEED OF POLICY SUPPORT </a:t>
            </a:r>
            <a:endParaRPr lang="en-US" sz="1400" b="1" kern="0" dirty="0">
              <a:effectLst/>
              <a:latin typeface="Times New Roman" panose="02020603050405020304" pitchFamily="18" charset="0"/>
              <a:ea typeface="Times New Roman" panose="02020603050405020304" pitchFamily="18" charset="0"/>
            </a:endParaRPr>
          </a:p>
        </p:txBody>
      </p:sp>
      <p:sp>
        <p:nvSpPr>
          <p:cNvPr id="5" name="Rectangle 4">
            <a:extLst>
              <a:ext uri="{FF2B5EF4-FFF2-40B4-BE49-F238E27FC236}">
                <a16:creationId xmlns:a16="http://schemas.microsoft.com/office/drawing/2014/main" id="{F40963A4-7C60-4BAB-9D52-5D26694147C4}"/>
              </a:ext>
            </a:extLst>
          </p:cNvPr>
          <p:cNvSpPr/>
          <p:nvPr/>
        </p:nvSpPr>
        <p:spPr>
          <a:xfrm>
            <a:off x="4871545" y="4402524"/>
            <a:ext cx="6842234" cy="2223044"/>
          </a:xfrm>
          <a:prstGeom prst="rect">
            <a:avLst/>
          </a:prstGeom>
        </p:spPr>
        <p:txBody>
          <a:bodyPr wrap="square">
            <a:spAutoFit/>
          </a:bodyPr>
          <a:lstStyle/>
          <a:p>
            <a:pPr algn="r">
              <a:lnSpc>
                <a:spcPct val="150000"/>
              </a:lnSpc>
              <a:spcAft>
                <a:spcPts val="600"/>
              </a:spcAft>
            </a:pPr>
            <a:r>
              <a:rPr lang="en-US" sz="1400" i="1" baseline="30000" dirty="0">
                <a:latin typeface="Times New Roman" panose="02020603050405020304" pitchFamily="18" charset="0"/>
              </a:rPr>
              <a:t>1</a:t>
            </a:r>
            <a:r>
              <a:rPr lang="en-US" sz="1400" i="1" dirty="0">
                <a:latin typeface="Times New Roman" panose="02020603050405020304" pitchFamily="18" charset="0"/>
              </a:rPr>
              <a:t>Department of Biotechnology, Science and Humanities, SRM Institute of Science and Technology Delhi NCR Campus Modinagar Ghaziabad</a:t>
            </a:r>
            <a:endParaRPr lang="en-US" sz="1400" i="1" dirty="0"/>
          </a:p>
          <a:p>
            <a:pPr marR="1905" algn="r">
              <a:lnSpc>
                <a:spcPct val="150000"/>
              </a:lnSpc>
              <a:spcAft>
                <a:spcPts val="600"/>
              </a:spcAft>
            </a:pPr>
            <a:r>
              <a:rPr lang="en-US" sz="1400" i="1" baseline="30000" dirty="0">
                <a:latin typeface="Times New Roman" panose="02020603050405020304" pitchFamily="18" charset="0"/>
              </a:rPr>
              <a:t>1*</a:t>
            </a:r>
            <a:r>
              <a:rPr lang="en-US" sz="1400" i="1" dirty="0">
                <a:latin typeface="Times New Roman" panose="02020603050405020304" pitchFamily="18" charset="0"/>
              </a:rPr>
              <a:t>Department of Biology, Science and Humanities, Faculty of Engineering and Technology, SRM Institute of Science and Technology Delhi NCR Campus Modinagar Ghaziabad</a:t>
            </a:r>
            <a:endParaRPr lang="en-US" sz="1400" i="1" dirty="0"/>
          </a:p>
          <a:p>
            <a:pPr algn="r">
              <a:lnSpc>
                <a:spcPct val="150000"/>
              </a:lnSpc>
              <a:spcAft>
                <a:spcPts val="600"/>
              </a:spcAft>
            </a:pPr>
            <a:r>
              <a:rPr lang="en-US" sz="1400" i="1" baseline="30000" dirty="0">
                <a:latin typeface="Times New Roman" panose="02020603050405020304" pitchFamily="18" charset="0"/>
              </a:rPr>
              <a:t> </a:t>
            </a:r>
            <a:r>
              <a:rPr lang="en-US" sz="1400" i="1" dirty="0">
                <a:latin typeface="Times New Roman" panose="02020603050405020304" pitchFamily="18" charset="0"/>
              </a:rPr>
              <a:t>                                                   </a:t>
            </a:r>
            <a:r>
              <a:rPr lang="en-US" sz="1400" b="1" i="1" dirty="0">
                <a:latin typeface="Times New Roman" panose="02020603050405020304" pitchFamily="18" charset="0"/>
              </a:rPr>
              <a:t>E-mail: </a:t>
            </a:r>
            <a:r>
              <a:rPr lang="en-US" sz="1400" i="1" u="sng" dirty="0">
                <a:solidFill>
                  <a:srgbClr val="0070C0"/>
                </a:solidFill>
                <a:latin typeface="Times New Roman" panose="02020603050405020304" pitchFamily="18" charset="0"/>
                <a:hlinkClick r:id="rId2">
                  <a:extLst>
                    <a:ext uri="{A12FA001-AC4F-418D-AE19-62706E023703}">
                      <ahyp:hlinkClr xmlns:ahyp="http://schemas.microsoft.com/office/drawing/2018/hyperlinkcolor" val="tx"/>
                    </a:ext>
                  </a:extLst>
                </a:hlinkClick>
              </a:rPr>
              <a:t>Kg8057@srmist.edu.in</a:t>
            </a:r>
            <a:r>
              <a:rPr lang="en-US" sz="1400" i="1" dirty="0">
                <a:solidFill>
                  <a:srgbClr val="0070C0"/>
                </a:solidFill>
                <a:latin typeface="Times New Roman" panose="02020603050405020304" pitchFamily="18" charset="0"/>
              </a:rPr>
              <a:t>,</a:t>
            </a:r>
            <a:r>
              <a:rPr lang="en-US" sz="1400" i="1" baseline="30000" dirty="0">
                <a:solidFill>
                  <a:srgbClr val="0070C0"/>
                </a:solidFill>
                <a:latin typeface="Times New Roman" panose="02020603050405020304" pitchFamily="18" charset="0"/>
              </a:rPr>
              <a:t>1*</a:t>
            </a:r>
            <a:r>
              <a:rPr lang="en-US" sz="1400" i="1" dirty="0">
                <a:solidFill>
                  <a:srgbClr val="0070C0"/>
                </a:solidFill>
                <a:latin typeface="Times New Roman" panose="02020603050405020304" pitchFamily="18" charset="0"/>
              </a:rPr>
              <a:t> </a:t>
            </a:r>
            <a:r>
              <a:rPr lang="en-US" sz="1400" i="1" u="sng" dirty="0">
                <a:solidFill>
                  <a:srgbClr val="0070C0"/>
                </a:solidFill>
                <a:latin typeface="Times New Roman" panose="02020603050405020304" pitchFamily="18" charset="0"/>
                <a:hlinkClick r:id="rId3">
                  <a:extLst>
                    <a:ext uri="{A12FA001-AC4F-418D-AE19-62706E023703}">
                      <ahyp:hlinkClr xmlns:ahyp="http://schemas.microsoft.com/office/drawing/2018/hyperlinkcolor" val="tx"/>
                    </a:ext>
                  </a:extLst>
                </a:hlinkClick>
              </a:rPr>
              <a:t>kamakshr@srmist.edu.in</a:t>
            </a:r>
            <a:endParaRPr lang="en-US" sz="1400" i="1" dirty="0">
              <a:solidFill>
                <a:srgbClr val="0070C0"/>
              </a:solidFill>
            </a:endParaRPr>
          </a:p>
          <a:p>
            <a:pPr algn="r">
              <a:lnSpc>
                <a:spcPct val="150000"/>
              </a:lnSpc>
              <a:spcAft>
                <a:spcPts val="600"/>
              </a:spcAft>
            </a:pPr>
            <a:r>
              <a:rPr lang="en-US" sz="1400" b="1" i="1" dirty="0">
                <a:solidFill>
                  <a:srgbClr val="0D0D0D"/>
                </a:solidFill>
                <a:latin typeface="Times New Roman" panose="02020603050405020304" pitchFamily="18" charset="0"/>
              </a:rPr>
              <a:t>Corresponding Author</a:t>
            </a:r>
            <a:r>
              <a:rPr lang="en-US" sz="1400" b="1" i="1" dirty="0">
                <a:solidFill>
                  <a:srgbClr val="0070C0"/>
                </a:solidFill>
                <a:latin typeface="Times New Roman" panose="02020603050405020304" pitchFamily="18" charset="0"/>
              </a:rPr>
              <a:t>: </a:t>
            </a:r>
            <a:r>
              <a:rPr lang="en-US" sz="1400" i="1" dirty="0">
                <a:solidFill>
                  <a:srgbClr val="0070C0"/>
                </a:solidFill>
                <a:latin typeface="Times New Roman" panose="02020603050405020304" pitchFamily="18" charset="0"/>
                <a:hlinkClick r:id="rId3">
                  <a:extLst>
                    <a:ext uri="{A12FA001-AC4F-418D-AE19-62706E023703}">
                      <ahyp:hlinkClr xmlns:ahyp="http://schemas.microsoft.com/office/drawing/2018/hyperlinkcolor" val="tx"/>
                    </a:ext>
                  </a:extLst>
                </a:hlinkClick>
              </a:rPr>
              <a:t>kamakshr@srmist.edu.in</a:t>
            </a:r>
            <a:endParaRPr lang="en-US" sz="1400" i="1" dirty="0">
              <a:solidFill>
                <a:srgbClr val="0070C0"/>
              </a:solidFill>
              <a:effectLst/>
            </a:endParaRPr>
          </a:p>
        </p:txBody>
      </p:sp>
    </p:spTree>
    <p:extLst>
      <p:ext uri="{BB962C8B-B14F-4D97-AF65-F5344CB8AC3E}">
        <p14:creationId xmlns:p14="http://schemas.microsoft.com/office/powerpoint/2010/main" val="3132248557"/>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6AB509B1-A7B3-4C37-A302-9474C4CD9410}"/>
              </a:ext>
            </a:extLst>
          </p:cNvPr>
          <p:cNvSpPr/>
          <p:nvPr/>
        </p:nvSpPr>
        <p:spPr>
          <a:xfrm>
            <a:off x="522889" y="359509"/>
            <a:ext cx="11146221" cy="916982"/>
          </a:xfrm>
          <a:prstGeom prst="rect">
            <a:avLst/>
          </a:prstGeom>
        </p:spPr>
        <p:txBody>
          <a:bodyPr wrap="square">
            <a:spAutoFit/>
          </a:bodyPr>
          <a:lstStyle/>
          <a:p>
            <a:pPr marR="0" lvl="0" algn="ctr">
              <a:lnSpc>
                <a:spcPct val="150000"/>
              </a:lnSpc>
              <a:spcBef>
                <a:spcPts val="0"/>
              </a:spcBef>
              <a:spcAft>
                <a:spcPts val="600"/>
              </a:spcAft>
            </a:pPr>
            <a:r>
              <a:rPr lang="en-US" sz="4000" b="1" dirty="0">
                <a:latin typeface="Times New Roman" panose="02020603050405020304" pitchFamily="18" charset="0"/>
                <a:ea typeface="Calibri" panose="020F0502020204030204" pitchFamily="34" charset="0"/>
                <a:cs typeface="Mangal" panose="02040503050203030202" pitchFamily="18" charset="0"/>
              </a:rPr>
              <a:t>INTRODUCTION</a:t>
            </a:r>
            <a:endParaRPr lang="en-US" sz="4000" dirty="0">
              <a:effectLst/>
              <a:latin typeface="Calibri" panose="020F0502020204030204" pitchFamily="34" charset="0"/>
              <a:ea typeface="Calibri" panose="020F0502020204030204" pitchFamily="34" charset="0"/>
              <a:cs typeface="Mangal" panose="02040503050203030202" pitchFamily="18" charset="0"/>
            </a:endParaRPr>
          </a:p>
        </p:txBody>
      </p:sp>
      <p:sp>
        <p:nvSpPr>
          <p:cNvPr id="3" name="Rectangle 2">
            <a:extLst>
              <a:ext uri="{FF2B5EF4-FFF2-40B4-BE49-F238E27FC236}">
                <a16:creationId xmlns:a16="http://schemas.microsoft.com/office/drawing/2014/main" id="{D9A8FBD5-470F-4A3F-B44F-475BD82D52EB}"/>
              </a:ext>
            </a:extLst>
          </p:cNvPr>
          <p:cNvSpPr/>
          <p:nvPr/>
        </p:nvSpPr>
        <p:spPr>
          <a:xfrm>
            <a:off x="363920" y="1276491"/>
            <a:ext cx="11464158" cy="5413277"/>
          </a:xfrm>
          <a:prstGeom prst="rect">
            <a:avLst/>
          </a:prstGeom>
        </p:spPr>
        <p:txBody>
          <a:bodyPr wrap="square">
            <a:spAutoFit/>
          </a:bodyPr>
          <a:lstStyle/>
          <a:p>
            <a:pPr marL="285750" indent="-285750" algn="just">
              <a:lnSpc>
                <a:spcPct val="150000"/>
              </a:lnSpc>
              <a:spcAft>
                <a:spcPts val="600"/>
              </a:spcAft>
              <a:buFont typeface="Wingdings" panose="05000000000000000000" pitchFamily="2" charset="2"/>
              <a:buChar char="§"/>
            </a:pPr>
            <a:r>
              <a:rPr lang="en-US" dirty="0">
                <a:latin typeface="Times New Roman" panose="02020603050405020304" pitchFamily="18" charset="0"/>
              </a:rPr>
              <a:t>There are many legumes native to arid and semi-arid regions of India and Pakistan, including moth beans (</a:t>
            </a:r>
            <a:r>
              <a:rPr lang="en-US" i="1" dirty="0">
                <a:latin typeface="Times New Roman" panose="02020603050405020304" pitchFamily="18" charset="0"/>
              </a:rPr>
              <a:t>Vigna aconitifolia</a:t>
            </a:r>
            <a:r>
              <a:rPr lang="en-US" dirty="0">
                <a:latin typeface="Times New Roman" panose="02020603050405020304" pitchFamily="18" charset="0"/>
              </a:rPr>
              <a:t> (Jacq.) Marechal). </a:t>
            </a:r>
          </a:p>
          <a:p>
            <a:pPr marL="285750" indent="-285750" algn="just">
              <a:lnSpc>
                <a:spcPct val="150000"/>
              </a:lnSpc>
              <a:spcAft>
                <a:spcPts val="600"/>
              </a:spcAft>
              <a:buFont typeface="Wingdings" panose="05000000000000000000" pitchFamily="2" charset="2"/>
              <a:buChar char="§"/>
            </a:pPr>
            <a:r>
              <a:rPr lang="en-US" dirty="0">
                <a:latin typeface="Times New Roman" panose="02020603050405020304" pitchFamily="18" charset="0"/>
              </a:rPr>
              <a:t>Despite its resilience to harsh environmental conditions and nutritional and therapeutic potential, moth bean remains a neglected and underutilized legume crop (NUCL). </a:t>
            </a:r>
          </a:p>
          <a:p>
            <a:pPr marL="285750" indent="-285750" algn="just">
              <a:lnSpc>
                <a:spcPct val="150000"/>
              </a:lnSpc>
              <a:spcAft>
                <a:spcPts val="600"/>
              </a:spcAft>
              <a:buFont typeface="Wingdings" panose="05000000000000000000" pitchFamily="2" charset="2"/>
              <a:buChar char="§"/>
            </a:pPr>
            <a:r>
              <a:rPr lang="en-US" dirty="0">
                <a:latin typeface="Times New Roman" panose="02020603050405020304" pitchFamily="18" charset="0"/>
              </a:rPr>
              <a:t>The recognition of its nutritional and medicinal properties highlights the need for renewed focus and policy support to enhance its cultivation and utilization. </a:t>
            </a:r>
          </a:p>
          <a:p>
            <a:pPr marL="285750" indent="-285750" algn="just">
              <a:lnSpc>
                <a:spcPct val="150000"/>
              </a:lnSpc>
              <a:spcAft>
                <a:spcPts val="600"/>
              </a:spcAft>
              <a:buFont typeface="Wingdings" panose="05000000000000000000" pitchFamily="2" charset="2"/>
              <a:buChar char="§"/>
            </a:pPr>
            <a:r>
              <a:rPr lang="en-US" dirty="0">
                <a:latin typeface="Times New Roman" panose="02020603050405020304" pitchFamily="18" charset="0"/>
              </a:rPr>
              <a:t>In addition to being an excellent source of protein, essential amino acids, unsaturated fats, vitamins, and minerals, moth beans are also a good source of fiber. It is known for its high nutritional value and is utilized as Food and fodder. </a:t>
            </a:r>
          </a:p>
          <a:p>
            <a:pPr marL="285750" indent="-285750" algn="just">
              <a:lnSpc>
                <a:spcPct val="150000"/>
              </a:lnSpc>
              <a:spcAft>
                <a:spcPts val="600"/>
              </a:spcAft>
              <a:buFont typeface="Wingdings" panose="05000000000000000000" pitchFamily="2" charset="2"/>
              <a:buChar char="§"/>
            </a:pPr>
            <a:r>
              <a:rPr lang="en-US" dirty="0">
                <a:latin typeface="Times New Roman" panose="02020603050405020304" pitchFamily="18" charset="0"/>
              </a:rPr>
              <a:t>Its potential medicinal properties, including antibacterial effects attributed to compounds like Vicilin, make it a promising candidate for pharmaceutical applications.</a:t>
            </a:r>
          </a:p>
          <a:p>
            <a:pPr marL="285750" indent="-285750" algn="just">
              <a:lnSpc>
                <a:spcPct val="150000"/>
              </a:lnSpc>
              <a:spcAft>
                <a:spcPts val="600"/>
              </a:spcAft>
              <a:buFont typeface="Wingdings" panose="05000000000000000000" pitchFamily="2" charset="2"/>
              <a:buChar char="§"/>
            </a:pPr>
            <a:r>
              <a:rPr lang="en-US" dirty="0">
                <a:latin typeface="Times New Roman" panose="02020603050405020304" pitchFamily="18" charset="0"/>
              </a:rPr>
              <a:t>Moreover, the moth bean's genetic diversity and adaptability to adverse environmental conditions, such as salinity stress, underscore its importance as a resilient crop in climate change. </a:t>
            </a:r>
          </a:p>
        </p:txBody>
      </p:sp>
    </p:spTree>
    <p:extLst>
      <p:ext uri="{BB962C8B-B14F-4D97-AF65-F5344CB8AC3E}">
        <p14:creationId xmlns:p14="http://schemas.microsoft.com/office/powerpoint/2010/main" val="2986081396"/>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B18F365B-999D-45D4-BF32-DE0779B332A4}"/>
              </a:ext>
            </a:extLst>
          </p:cNvPr>
          <p:cNvSpPr/>
          <p:nvPr/>
        </p:nvSpPr>
        <p:spPr>
          <a:xfrm>
            <a:off x="530772" y="636593"/>
            <a:ext cx="11130455" cy="6059608"/>
          </a:xfrm>
          <a:prstGeom prst="rect">
            <a:avLst/>
          </a:prstGeom>
        </p:spPr>
        <p:txBody>
          <a:bodyPr wrap="square">
            <a:spAutoFit/>
          </a:bodyPr>
          <a:lstStyle/>
          <a:p>
            <a:pPr marL="1200150" lvl="2" indent="-285750" algn="just">
              <a:lnSpc>
                <a:spcPct val="150000"/>
              </a:lnSpc>
              <a:spcAft>
                <a:spcPts val="600"/>
              </a:spcAft>
              <a:buFont typeface="Wingdings" panose="05000000000000000000" pitchFamily="2" charset="2"/>
              <a:buChar char="v"/>
            </a:pPr>
            <a:r>
              <a:rPr lang="en-US" b="1" dirty="0">
                <a:latin typeface="Times New Roman" panose="02020603050405020304" pitchFamily="18" charset="0"/>
                <a:ea typeface="Calibri" panose="020F0502020204030204" pitchFamily="34" charset="0"/>
                <a:cs typeface="Times New Roman" panose="02020603050405020304" pitchFamily="18" charset="0"/>
              </a:rPr>
              <a:t>Effect of Salinity Stress on Morphology</a:t>
            </a:r>
          </a:p>
          <a:p>
            <a:pPr marL="285750" marR="0" lvl="0" indent="-285750" algn="just">
              <a:lnSpc>
                <a:spcPct val="150000"/>
              </a:lnSpc>
              <a:spcBef>
                <a:spcPts val="0"/>
              </a:spcBef>
              <a:spcAft>
                <a:spcPts val="600"/>
              </a:spcAft>
              <a:buFont typeface="Arial" panose="020B0604020202020204" pitchFamily="34" charset="0"/>
              <a:buChar char="•"/>
            </a:pPr>
            <a:r>
              <a:rPr lang="en-US" b="1" dirty="0">
                <a:latin typeface="Times New Roman" panose="02020603050405020304" pitchFamily="18" charset="0"/>
                <a:ea typeface="Calibri" panose="020F0502020204030204" pitchFamily="34" charset="0"/>
                <a:cs typeface="Times New Roman" panose="02020603050405020304" pitchFamily="18" charset="0"/>
              </a:rPr>
              <a:t>Morphological Changes: </a:t>
            </a:r>
            <a:r>
              <a:rPr lang="en-US" dirty="0">
                <a:latin typeface="Times New Roman" panose="02020603050405020304" pitchFamily="18" charset="0"/>
                <a:ea typeface="Calibri" panose="020F0502020204030204" pitchFamily="34" charset="0"/>
                <a:cs typeface="Times New Roman" panose="02020603050405020304" pitchFamily="18" charset="0"/>
              </a:rPr>
              <a:t>Abiotic stresses such as salinity severely affect plant growth and productivity. Moth bean, however, exhibits remarkable tolerance to salinity stress. In salinity stress conditions, plant height is reduced, leaf size is reduced, and root growth is stunted, as shown in Figure 1. </a:t>
            </a:r>
          </a:p>
          <a:p>
            <a:pPr marL="285750" marR="0" lvl="0" indent="-285750" algn="just">
              <a:lnSpc>
                <a:spcPct val="150000"/>
              </a:lnSpc>
              <a:spcBef>
                <a:spcPts val="0"/>
              </a:spcBef>
              <a:spcAft>
                <a:spcPts val="600"/>
              </a:spcAft>
              <a:buFont typeface="Arial" panose="020B0604020202020204" pitchFamily="34" charset="0"/>
              <a:buChar char="•"/>
            </a:pPr>
            <a:endParaRPr lang="en-US" dirty="0">
              <a:latin typeface="Times New Roman" panose="02020603050405020304" pitchFamily="18" charset="0"/>
              <a:ea typeface="Calibri" panose="020F0502020204030204" pitchFamily="34" charset="0"/>
              <a:cs typeface="Times New Roman" panose="02020603050405020304" pitchFamily="18" charset="0"/>
            </a:endParaRPr>
          </a:p>
          <a:p>
            <a:pPr marR="0" lvl="0" algn="just">
              <a:lnSpc>
                <a:spcPct val="150000"/>
              </a:lnSpc>
              <a:spcBef>
                <a:spcPts val="0"/>
              </a:spcBef>
              <a:spcAft>
                <a:spcPts val="600"/>
              </a:spcAft>
            </a:pPr>
            <a:endParaRPr lang="en-US" dirty="0">
              <a:latin typeface="Times New Roman" panose="02020603050405020304" pitchFamily="18" charset="0"/>
              <a:ea typeface="Calibri" panose="020F0502020204030204" pitchFamily="34" charset="0"/>
              <a:cs typeface="Times New Roman" panose="02020603050405020304" pitchFamily="18" charset="0"/>
            </a:endParaRPr>
          </a:p>
          <a:p>
            <a:pPr marR="0" lvl="0" algn="just">
              <a:lnSpc>
                <a:spcPct val="150000"/>
              </a:lnSpc>
              <a:spcBef>
                <a:spcPts val="0"/>
              </a:spcBef>
              <a:spcAft>
                <a:spcPts val="600"/>
              </a:spcAft>
            </a:pPr>
            <a:endParaRPr lang="en-US" dirty="0">
              <a:latin typeface="Times New Roman" panose="02020603050405020304" pitchFamily="18" charset="0"/>
              <a:ea typeface="Calibri" panose="020F0502020204030204" pitchFamily="34" charset="0"/>
              <a:cs typeface="Times New Roman" panose="02020603050405020304" pitchFamily="18" charset="0"/>
            </a:endParaRPr>
          </a:p>
          <a:p>
            <a:pPr marR="0" lvl="0" algn="just">
              <a:lnSpc>
                <a:spcPct val="150000"/>
              </a:lnSpc>
              <a:spcBef>
                <a:spcPts val="0"/>
              </a:spcBef>
              <a:spcAft>
                <a:spcPts val="600"/>
              </a:spcAft>
            </a:pPr>
            <a:endParaRPr lang="en-US" dirty="0">
              <a:latin typeface="Times New Roman" panose="02020603050405020304" pitchFamily="18" charset="0"/>
              <a:ea typeface="Calibri" panose="020F0502020204030204" pitchFamily="34" charset="0"/>
              <a:cs typeface="Times New Roman" panose="02020603050405020304" pitchFamily="18" charset="0"/>
            </a:endParaRPr>
          </a:p>
          <a:p>
            <a:pPr marL="285750" marR="0" lvl="0" indent="-285750" algn="just">
              <a:lnSpc>
                <a:spcPct val="150000"/>
              </a:lnSpc>
              <a:spcBef>
                <a:spcPts val="0"/>
              </a:spcBef>
              <a:spcAft>
                <a:spcPts val="600"/>
              </a:spcAft>
              <a:buFont typeface="Arial" panose="020B0604020202020204" pitchFamily="34" charset="0"/>
              <a:buChar char="•"/>
            </a:pPr>
            <a:endParaRPr lang="en-US" b="1" dirty="0">
              <a:latin typeface="Times New Roman" panose="02020603050405020304" pitchFamily="18" charset="0"/>
              <a:ea typeface="Calibri" panose="020F0502020204030204" pitchFamily="34" charset="0"/>
              <a:cs typeface="Times New Roman" panose="02020603050405020304" pitchFamily="18" charset="0"/>
            </a:endParaRPr>
          </a:p>
          <a:p>
            <a:pPr marL="285750" marR="0" lvl="0" indent="-285750" algn="just">
              <a:lnSpc>
                <a:spcPct val="150000"/>
              </a:lnSpc>
              <a:spcBef>
                <a:spcPts val="0"/>
              </a:spcBef>
              <a:spcAft>
                <a:spcPts val="600"/>
              </a:spcAft>
              <a:buFont typeface="Arial" panose="020B0604020202020204" pitchFamily="34" charset="0"/>
              <a:buChar char="•"/>
            </a:pPr>
            <a:endParaRPr lang="en-US" b="1" dirty="0">
              <a:latin typeface="Times New Roman" panose="02020603050405020304" pitchFamily="18" charset="0"/>
              <a:ea typeface="Calibri" panose="020F0502020204030204" pitchFamily="34" charset="0"/>
              <a:cs typeface="Times New Roman" panose="02020603050405020304" pitchFamily="18" charset="0"/>
            </a:endParaRPr>
          </a:p>
          <a:p>
            <a:pPr marL="285750" marR="0" lvl="0" indent="-285750" algn="just">
              <a:lnSpc>
                <a:spcPct val="150000"/>
              </a:lnSpc>
              <a:spcBef>
                <a:spcPts val="0"/>
              </a:spcBef>
              <a:spcAft>
                <a:spcPts val="600"/>
              </a:spcAft>
              <a:buFont typeface="Arial" panose="020B0604020202020204" pitchFamily="34" charset="0"/>
              <a:buChar char="•"/>
            </a:pPr>
            <a:r>
              <a:rPr lang="en-US" b="1" dirty="0">
                <a:latin typeface="Times New Roman" panose="02020603050405020304" pitchFamily="18" charset="0"/>
                <a:ea typeface="Calibri" panose="020F0502020204030204" pitchFamily="34" charset="0"/>
                <a:cs typeface="Times New Roman" panose="02020603050405020304" pitchFamily="18" charset="0"/>
              </a:rPr>
              <a:t>Adaptive Mechanisms: </a:t>
            </a:r>
            <a:r>
              <a:rPr lang="en-US" dirty="0">
                <a:latin typeface="Times New Roman" panose="02020603050405020304" pitchFamily="18" charset="0"/>
                <a:ea typeface="Calibri" panose="020F0502020204030204" pitchFamily="34" charset="0"/>
                <a:cs typeface="Times New Roman" panose="02020603050405020304" pitchFamily="18" charset="0"/>
              </a:rPr>
              <a:t>The adaptive mechanisms of moth beans to salinity stress include osmotic adjustment, ion homeostasis, and the activation of antioxidant defense systems. These mechanisms enable the moth bean to survive and produce under adverse conditions, making it a resilient crop suitable for cultivation in saline and arid regions.</a:t>
            </a:r>
          </a:p>
        </p:txBody>
      </p:sp>
      <p:pic>
        <p:nvPicPr>
          <p:cNvPr id="3" name="Picture 2" descr="An external file that holds a picture, illustration, etc.&#10;Object name is fpls-14-1179547-g001.jpg">
            <a:extLst>
              <a:ext uri="{FF2B5EF4-FFF2-40B4-BE49-F238E27FC236}">
                <a16:creationId xmlns:a16="http://schemas.microsoft.com/office/drawing/2014/main" id="{B5C8D89E-0A74-4906-9910-C4A844ABE542}"/>
              </a:ext>
            </a:extLst>
          </p:cNvPr>
          <p:cNvPicPr/>
          <p:nvPr/>
        </p:nvPicPr>
        <p:blipFill>
          <a:blip r:embed="rId2">
            <a:extLst>
              <a:ext uri="{28A0092B-C50C-407E-A947-70E740481C1C}">
                <a14:useLocalDpi xmlns:a14="http://schemas.microsoft.com/office/drawing/2010/main" val="0"/>
              </a:ext>
            </a:extLst>
          </a:blip>
          <a:srcRect/>
          <a:stretch>
            <a:fillRect/>
          </a:stretch>
        </p:blipFill>
        <p:spPr bwMode="auto">
          <a:xfrm>
            <a:off x="4161549" y="2556546"/>
            <a:ext cx="3106354" cy="2345826"/>
          </a:xfrm>
          <a:prstGeom prst="rect">
            <a:avLst/>
          </a:prstGeom>
          <a:noFill/>
          <a:ln>
            <a:noFill/>
          </a:ln>
        </p:spPr>
      </p:pic>
      <p:sp>
        <p:nvSpPr>
          <p:cNvPr id="4" name="Rectangle 3">
            <a:extLst>
              <a:ext uri="{FF2B5EF4-FFF2-40B4-BE49-F238E27FC236}">
                <a16:creationId xmlns:a16="http://schemas.microsoft.com/office/drawing/2014/main" id="{CCA93F20-306E-4CFF-86CF-B77033F37A63}"/>
              </a:ext>
            </a:extLst>
          </p:cNvPr>
          <p:cNvSpPr/>
          <p:nvPr/>
        </p:nvSpPr>
        <p:spPr>
          <a:xfrm>
            <a:off x="3146234" y="4902372"/>
            <a:ext cx="5136984" cy="457498"/>
          </a:xfrm>
          <a:prstGeom prst="rect">
            <a:avLst/>
          </a:prstGeom>
        </p:spPr>
        <p:txBody>
          <a:bodyPr wrap="none">
            <a:spAutoFit/>
          </a:bodyPr>
          <a:lstStyle/>
          <a:p>
            <a:pPr algn="ctr">
              <a:lnSpc>
                <a:spcPct val="150000"/>
              </a:lnSpc>
              <a:spcAft>
                <a:spcPts val="600"/>
              </a:spcAft>
            </a:pPr>
            <a:r>
              <a:rPr lang="en-US" b="1" dirty="0">
                <a:latin typeface="Times New Roman" panose="02020603050405020304" pitchFamily="18" charset="0"/>
              </a:rPr>
              <a:t>Figure 1: </a:t>
            </a:r>
            <a:r>
              <a:rPr lang="en-US" dirty="0">
                <a:latin typeface="Times New Roman" panose="02020603050405020304" pitchFamily="18" charset="0"/>
              </a:rPr>
              <a:t>Morphological Key Features of Moth Bean</a:t>
            </a:r>
            <a:endParaRPr lang="en-US" dirty="0">
              <a:effectLst/>
            </a:endParaRPr>
          </a:p>
        </p:txBody>
      </p:sp>
    </p:spTree>
    <p:extLst>
      <p:ext uri="{BB962C8B-B14F-4D97-AF65-F5344CB8AC3E}">
        <p14:creationId xmlns:p14="http://schemas.microsoft.com/office/powerpoint/2010/main" val="1754968360"/>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F4C058CB-B942-4766-BCE3-3EDAC7A28FD1}"/>
              </a:ext>
            </a:extLst>
          </p:cNvPr>
          <p:cNvSpPr/>
          <p:nvPr/>
        </p:nvSpPr>
        <p:spPr>
          <a:xfrm>
            <a:off x="536025" y="365535"/>
            <a:ext cx="11114689" cy="916982"/>
          </a:xfrm>
          <a:prstGeom prst="rect">
            <a:avLst/>
          </a:prstGeom>
        </p:spPr>
        <p:txBody>
          <a:bodyPr wrap="square">
            <a:spAutoFit/>
          </a:bodyPr>
          <a:lstStyle/>
          <a:p>
            <a:pPr marR="0" lvl="0" algn="ctr">
              <a:lnSpc>
                <a:spcPct val="150000"/>
              </a:lnSpc>
              <a:spcBef>
                <a:spcPts val="0"/>
              </a:spcBef>
              <a:spcAft>
                <a:spcPts val="600"/>
              </a:spcAft>
            </a:pPr>
            <a:r>
              <a:rPr lang="en-US" sz="4000" b="1" dirty="0">
                <a:latin typeface="Times New Roman" panose="02020603050405020304" pitchFamily="18" charset="0"/>
                <a:ea typeface="Calibri" panose="020F0502020204030204" pitchFamily="34" charset="0"/>
                <a:cs typeface="Mangal" panose="02040503050203030202" pitchFamily="18" charset="0"/>
              </a:rPr>
              <a:t>LITERATURE REVIEW</a:t>
            </a:r>
            <a:endParaRPr lang="en-US" sz="4000" dirty="0">
              <a:effectLst/>
              <a:latin typeface="Calibri" panose="020F0502020204030204" pitchFamily="34" charset="0"/>
              <a:ea typeface="Calibri" panose="020F0502020204030204" pitchFamily="34" charset="0"/>
              <a:cs typeface="Mangal" panose="02040503050203030202" pitchFamily="18" charset="0"/>
            </a:endParaRPr>
          </a:p>
        </p:txBody>
      </p:sp>
      <p:sp>
        <p:nvSpPr>
          <p:cNvPr id="3" name="Rectangle 2">
            <a:extLst>
              <a:ext uri="{FF2B5EF4-FFF2-40B4-BE49-F238E27FC236}">
                <a16:creationId xmlns:a16="http://schemas.microsoft.com/office/drawing/2014/main" id="{388720C8-0E41-41B1-ACE1-1C8BEAF89011}"/>
              </a:ext>
            </a:extLst>
          </p:cNvPr>
          <p:cNvSpPr/>
          <p:nvPr/>
        </p:nvSpPr>
        <p:spPr>
          <a:xfrm>
            <a:off x="536025" y="1304698"/>
            <a:ext cx="11114689" cy="5187767"/>
          </a:xfrm>
          <a:prstGeom prst="rect">
            <a:avLst/>
          </a:prstGeom>
        </p:spPr>
        <p:txBody>
          <a:bodyPr wrap="square">
            <a:spAutoFit/>
          </a:bodyPr>
          <a:lstStyle/>
          <a:p>
            <a:pPr marL="285750" indent="-285750" algn="just">
              <a:lnSpc>
                <a:spcPct val="150000"/>
              </a:lnSpc>
              <a:spcAft>
                <a:spcPts val="600"/>
              </a:spcAft>
              <a:buFont typeface="Arial" panose="020B0604020202020204" pitchFamily="34" charset="0"/>
              <a:buChar char="•"/>
            </a:pPr>
            <a:r>
              <a:rPr lang="en-US" dirty="0">
                <a:latin typeface="Times New Roman" panose="02020603050405020304" pitchFamily="18" charset="0"/>
                <a:ea typeface="Calibri" panose="020F0502020204030204" pitchFamily="34" charset="0"/>
                <a:cs typeface="Mangal" panose="02040503050203030202" pitchFamily="18" charset="0"/>
              </a:rPr>
              <a:t>A member of the Fabaceae family, the moth bean (</a:t>
            </a:r>
            <a:r>
              <a:rPr lang="en-US" i="1" dirty="0">
                <a:latin typeface="Times New Roman" panose="02020603050405020304" pitchFamily="18" charset="0"/>
                <a:ea typeface="Calibri" panose="020F0502020204030204" pitchFamily="34" charset="0"/>
                <a:cs typeface="Mangal" panose="02040503050203030202" pitchFamily="18" charset="0"/>
              </a:rPr>
              <a:t>Vigna aconitifolia</a:t>
            </a:r>
            <a:r>
              <a:rPr lang="en-US" dirty="0">
                <a:latin typeface="Times New Roman" panose="02020603050405020304" pitchFamily="18" charset="0"/>
                <a:ea typeface="Calibri" panose="020F0502020204030204" pitchFamily="34" charset="0"/>
                <a:cs typeface="Mangal" panose="02040503050203030202" pitchFamily="18" charset="0"/>
              </a:rPr>
              <a:t> L.) is also known as mat bean, </a:t>
            </a:r>
            <a:r>
              <a:rPr lang="en-US" dirty="0" err="1">
                <a:latin typeface="Times New Roman" panose="02020603050405020304" pitchFamily="18" charset="0"/>
                <a:ea typeface="Calibri" panose="020F0502020204030204" pitchFamily="34" charset="0"/>
                <a:cs typeface="Mangal" panose="02040503050203030202" pitchFamily="18" charset="0"/>
              </a:rPr>
              <a:t>matki</a:t>
            </a:r>
            <a:r>
              <a:rPr lang="en-US" dirty="0">
                <a:latin typeface="Times New Roman" panose="02020603050405020304" pitchFamily="18" charset="0"/>
                <a:ea typeface="Calibri" panose="020F0502020204030204" pitchFamily="34" charset="0"/>
                <a:cs typeface="Mangal" panose="02040503050203030202" pitchFamily="18" charset="0"/>
              </a:rPr>
              <a:t> bean, </a:t>
            </a:r>
            <a:r>
              <a:rPr lang="en-US" dirty="0" err="1">
                <a:latin typeface="Times New Roman" panose="02020603050405020304" pitchFamily="18" charset="0"/>
                <a:ea typeface="Calibri" panose="020F0502020204030204" pitchFamily="34" charset="0"/>
                <a:cs typeface="Mangal" panose="02040503050203030202" pitchFamily="18" charset="0"/>
              </a:rPr>
              <a:t>mout</a:t>
            </a:r>
            <a:r>
              <a:rPr lang="en-US" dirty="0">
                <a:latin typeface="Times New Roman" panose="02020603050405020304" pitchFamily="18" charset="0"/>
                <a:ea typeface="Calibri" panose="020F0502020204030204" pitchFamily="34" charset="0"/>
                <a:cs typeface="Mangal" panose="02040503050203030202" pitchFamily="18" charset="0"/>
              </a:rPr>
              <a:t> bean, dew gram, or Turkish gram. In India, it is grown for its pods and seeds, both of which are immature. Moth beans are an important food source, especially in developing nations, because of their nutritional and high protein content </a:t>
            </a:r>
            <a:r>
              <a:rPr lang="en-US" b="1" dirty="0">
                <a:latin typeface="Times New Roman" panose="02020603050405020304" pitchFamily="18" charset="0"/>
                <a:ea typeface="Calibri" panose="020F0502020204030204" pitchFamily="34" charset="0"/>
                <a:cs typeface="Mangal" panose="02040503050203030202" pitchFamily="18" charset="0"/>
              </a:rPr>
              <a:t>(</a:t>
            </a:r>
            <a:r>
              <a:rPr lang="en-US" b="1" dirty="0" err="1">
                <a:latin typeface="Times New Roman" panose="02020603050405020304" pitchFamily="18" charset="0"/>
                <a:ea typeface="Calibri" panose="020F0502020204030204" pitchFamily="34" charset="0"/>
                <a:cs typeface="Mangal" panose="02040503050203030202" pitchFamily="18" charset="0"/>
              </a:rPr>
              <a:t>Adsule</a:t>
            </a:r>
            <a:r>
              <a:rPr lang="en-US" b="1" dirty="0">
                <a:latin typeface="Times New Roman" panose="02020603050405020304" pitchFamily="18" charset="0"/>
                <a:ea typeface="Calibri" panose="020F0502020204030204" pitchFamily="34" charset="0"/>
                <a:cs typeface="Mangal" panose="02040503050203030202" pitchFamily="18" charset="0"/>
              </a:rPr>
              <a:t>, 1996; Bravo et al., 1998; Kadam et al., 1985). </a:t>
            </a:r>
            <a:endParaRPr lang="en-US" sz="1600" b="1" dirty="0">
              <a:latin typeface="Calibri" panose="020F0502020204030204" pitchFamily="34" charset="0"/>
              <a:ea typeface="Calibri" panose="020F0502020204030204" pitchFamily="34" charset="0"/>
              <a:cs typeface="Mangal" panose="02040503050203030202" pitchFamily="18" charset="0"/>
            </a:endParaRPr>
          </a:p>
          <a:p>
            <a:pPr marL="285750" indent="-285750" algn="just">
              <a:lnSpc>
                <a:spcPct val="150000"/>
              </a:lnSpc>
              <a:spcAft>
                <a:spcPts val="600"/>
              </a:spcAft>
              <a:buFont typeface="Arial" panose="020B0604020202020204" pitchFamily="34" charset="0"/>
              <a:buChar char="•"/>
            </a:pPr>
            <a:r>
              <a:rPr lang="en-US" dirty="0">
                <a:latin typeface="Times New Roman" panose="02020603050405020304" pitchFamily="18" charset="0"/>
                <a:ea typeface="Calibri" panose="020F0502020204030204" pitchFamily="34" charset="0"/>
                <a:cs typeface="Mangal" panose="02040503050203030202" pitchFamily="18" charset="0"/>
              </a:rPr>
              <a:t>There are several species of moth bean in the Fabaceae family and the genus Vigna, such as mung beans, black grams, cowpeas, and moth beans. Despite its nutritional benefits, the edible species </a:t>
            </a:r>
            <a:r>
              <a:rPr lang="en-US" i="1" dirty="0">
                <a:latin typeface="Times New Roman" panose="02020603050405020304" pitchFamily="18" charset="0"/>
                <a:ea typeface="Calibri" panose="020F0502020204030204" pitchFamily="34" charset="0"/>
                <a:cs typeface="Mangal" panose="02040503050203030202" pitchFamily="18" charset="0"/>
              </a:rPr>
              <a:t>Vigna aconitifolia</a:t>
            </a:r>
            <a:r>
              <a:rPr lang="en-US" dirty="0">
                <a:latin typeface="Times New Roman" panose="02020603050405020304" pitchFamily="18" charset="0"/>
                <a:ea typeface="Calibri" panose="020F0502020204030204" pitchFamily="34" charset="0"/>
                <a:cs typeface="Mangal" panose="02040503050203030202" pitchFamily="18" charset="0"/>
              </a:rPr>
              <a:t> is underutilized </a:t>
            </a:r>
            <a:r>
              <a:rPr lang="en-US" b="1" dirty="0">
                <a:latin typeface="Times New Roman" panose="02020603050405020304" pitchFamily="18" charset="0"/>
                <a:ea typeface="Calibri" panose="020F0502020204030204" pitchFamily="34" charset="0"/>
                <a:cs typeface="Mangal" panose="02040503050203030202" pitchFamily="18" charset="0"/>
              </a:rPr>
              <a:t>(Takahashi et al., 2016). </a:t>
            </a:r>
          </a:p>
          <a:p>
            <a:pPr marL="285750" indent="-285750" algn="just">
              <a:lnSpc>
                <a:spcPct val="150000"/>
              </a:lnSpc>
              <a:spcAft>
                <a:spcPts val="600"/>
              </a:spcAft>
              <a:buFont typeface="Arial" panose="020B0604020202020204" pitchFamily="34" charset="0"/>
              <a:buChar char="•"/>
            </a:pPr>
            <a:r>
              <a:rPr lang="en-US" dirty="0">
                <a:latin typeface="Times New Roman" panose="02020603050405020304" pitchFamily="18" charset="0"/>
                <a:ea typeface="Calibri" panose="020F0502020204030204" pitchFamily="34" charset="0"/>
                <a:cs typeface="Mangal" panose="02040503050203030202" pitchFamily="18" charset="0"/>
              </a:rPr>
              <a:t>Due to its </a:t>
            </a:r>
            <a:r>
              <a:rPr lang="en-US" dirty="0" err="1">
                <a:latin typeface="Times New Roman" panose="02020603050405020304" pitchFamily="18" charset="0"/>
                <a:ea typeface="Calibri" panose="020F0502020204030204" pitchFamily="34" charset="0"/>
                <a:cs typeface="Mangal" panose="02040503050203030202" pitchFamily="18" charset="0"/>
              </a:rPr>
              <a:t>favourable</a:t>
            </a:r>
            <a:r>
              <a:rPr lang="en-US" dirty="0">
                <a:latin typeface="Times New Roman" panose="02020603050405020304" pitchFamily="18" charset="0"/>
                <a:ea typeface="Calibri" panose="020F0502020204030204" pitchFamily="34" charset="0"/>
                <a:cs typeface="Mangal" panose="02040503050203030202" pitchFamily="18" charset="0"/>
              </a:rPr>
              <a:t> climate, it thrives in tropical climates and can be cultivated in infertile soil, making it a staple in Southeast Asia, particularly in Rajasthan, India. Predominantly a Kharif crop, moth bean is grown during the monsoon season from June to November. The plant is known as dew beans, haricot mats, mat beans, moth grams, </a:t>
            </a:r>
            <a:r>
              <a:rPr lang="en-US" dirty="0" err="1">
                <a:latin typeface="Times New Roman" panose="02020603050405020304" pitchFamily="18" charset="0"/>
                <a:ea typeface="Calibri" panose="020F0502020204030204" pitchFamily="34" charset="0"/>
                <a:cs typeface="Mangal" panose="02040503050203030202" pitchFamily="18" charset="0"/>
              </a:rPr>
              <a:t>matkis</a:t>
            </a:r>
            <a:r>
              <a:rPr lang="en-US" dirty="0">
                <a:latin typeface="Times New Roman" panose="02020603050405020304" pitchFamily="18" charset="0"/>
                <a:ea typeface="Calibri" panose="020F0502020204030204" pitchFamily="34" charset="0"/>
                <a:cs typeface="Mangal" panose="02040503050203030202" pitchFamily="18" charset="0"/>
              </a:rPr>
              <a:t>, and Turkish grams. Food, fodder, feed, and green manure are all offered by moth bean, which is also an economical protein source </a:t>
            </a:r>
            <a:r>
              <a:rPr lang="en-US" b="1" dirty="0">
                <a:latin typeface="Times New Roman" panose="02020603050405020304" pitchFamily="18" charset="0"/>
                <a:ea typeface="Calibri" panose="020F0502020204030204" pitchFamily="34" charset="0"/>
                <a:cs typeface="Mangal" panose="02040503050203030202" pitchFamily="18" charset="0"/>
              </a:rPr>
              <a:t>(</a:t>
            </a:r>
            <a:r>
              <a:rPr lang="en-US" b="1" dirty="0" err="1">
                <a:latin typeface="Times New Roman" panose="02020603050405020304" pitchFamily="18" charset="0"/>
                <a:ea typeface="Calibri" panose="020F0502020204030204" pitchFamily="34" charset="0"/>
                <a:cs typeface="Mangal" panose="02040503050203030202" pitchFamily="18" charset="0"/>
              </a:rPr>
              <a:t>Sedani</a:t>
            </a:r>
            <a:r>
              <a:rPr lang="en-US" b="1" dirty="0">
                <a:latin typeface="Times New Roman" panose="02020603050405020304" pitchFamily="18" charset="0"/>
                <a:ea typeface="Calibri" panose="020F0502020204030204" pitchFamily="34" charset="0"/>
                <a:cs typeface="Mangal" panose="02040503050203030202" pitchFamily="18" charset="0"/>
              </a:rPr>
              <a:t> et al., 2021).</a:t>
            </a:r>
            <a:endParaRPr lang="en-US" sz="1600" b="1" dirty="0">
              <a:effectLst/>
              <a:latin typeface="Calibri" panose="020F0502020204030204" pitchFamily="34" charset="0"/>
              <a:ea typeface="Calibri" panose="020F0502020204030204" pitchFamily="34" charset="0"/>
              <a:cs typeface="Mangal" panose="02040503050203030202" pitchFamily="18" charset="0"/>
            </a:endParaRPr>
          </a:p>
        </p:txBody>
      </p:sp>
    </p:spTree>
    <p:extLst>
      <p:ext uri="{BB962C8B-B14F-4D97-AF65-F5344CB8AC3E}">
        <p14:creationId xmlns:p14="http://schemas.microsoft.com/office/powerpoint/2010/main" val="3048283241"/>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A92B5D47-EF6D-425B-ADF9-013DDD61EE5F}"/>
              </a:ext>
            </a:extLst>
          </p:cNvPr>
          <p:cNvSpPr/>
          <p:nvPr/>
        </p:nvSpPr>
        <p:spPr>
          <a:xfrm>
            <a:off x="578069" y="375274"/>
            <a:ext cx="11035861" cy="916982"/>
          </a:xfrm>
          <a:prstGeom prst="rect">
            <a:avLst/>
          </a:prstGeom>
        </p:spPr>
        <p:txBody>
          <a:bodyPr wrap="square">
            <a:spAutoFit/>
          </a:bodyPr>
          <a:lstStyle/>
          <a:p>
            <a:pPr marR="0" lvl="0" algn="ctr">
              <a:lnSpc>
                <a:spcPct val="150000"/>
              </a:lnSpc>
              <a:spcBef>
                <a:spcPts val="0"/>
              </a:spcBef>
              <a:spcAft>
                <a:spcPts val="600"/>
              </a:spcAft>
            </a:pPr>
            <a:r>
              <a:rPr lang="en-US" sz="4000" b="1" dirty="0">
                <a:latin typeface="Times New Roman" panose="02020603050405020304" pitchFamily="18" charset="0"/>
                <a:ea typeface="Calibri" panose="020F0502020204030204" pitchFamily="34" charset="0"/>
                <a:cs typeface="Mangal" panose="02040503050203030202" pitchFamily="18" charset="0"/>
              </a:rPr>
              <a:t>METHODOLOGY</a:t>
            </a:r>
            <a:endParaRPr lang="en-US" sz="4000" dirty="0">
              <a:effectLst/>
              <a:latin typeface="Calibri" panose="020F0502020204030204" pitchFamily="34" charset="0"/>
              <a:ea typeface="Calibri" panose="020F0502020204030204" pitchFamily="34" charset="0"/>
              <a:cs typeface="Mangal" panose="02040503050203030202" pitchFamily="18" charset="0"/>
            </a:endParaRPr>
          </a:p>
        </p:txBody>
      </p:sp>
      <p:sp>
        <p:nvSpPr>
          <p:cNvPr id="3" name="Rectangle 2">
            <a:extLst>
              <a:ext uri="{FF2B5EF4-FFF2-40B4-BE49-F238E27FC236}">
                <a16:creationId xmlns:a16="http://schemas.microsoft.com/office/drawing/2014/main" id="{69D0350A-1A23-4C08-96DF-E5638EF4AD2E}"/>
              </a:ext>
            </a:extLst>
          </p:cNvPr>
          <p:cNvSpPr/>
          <p:nvPr/>
        </p:nvSpPr>
        <p:spPr>
          <a:xfrm>
            <a:off x="380999" y="1292256"/>
            <a:ext cx="11430000" cy="5335756"/>
          </a:xfrm>
          <a:prstGeom prst="rect">
            <a:avLst/>
          </a:prstGeom>
        </p:spPr>
        <p:txBody>
          <a:bodyPr wrap="square">
            <a:spAutoFit/>
          </a:bodyPr>
          <a:lstStyle/>
          <a:p>
            <a:pPr marL="285750" indent="-285750" algn="just">
              <a:lnSpc>
                <a:spcPct val="150000"/>
              </a:lnSpc>
              <a:spcAft>
                <a:spcPts val="600"/>
              </a:spcAft>
              <a:buFont typeface="Arial" panose="020B0604020202020204" pitchFamily="34" charset="0"/>
              <a:buChar char="•"/>
            </a:pPr>
            <a:r>
              <a:rPr lang="en-US" b="1" dirty="0">
                <a:latin typeface="Times New Roman" panose="02020603050405020304" pitchFamily="18" charset="0"/>
                <a:cs typeface="Times New Roman" panose="02020603050405020304" pitchFamily="18" charset="0"/>
              </a:rPr>
              <a:t>Sample Collection: </a:t>
            </a:r>
            <a:r>
              <a:rPr lang="en-US" dirty="0">
                <a:latin typeface="Times New Roman" panose="02020603050405020304" pitchFamily="18" charset="0"/>
                <a:cs typeface="Times New Roman" panose="02020603050405020304" pitchFamily="18" charset="0"/>
              </a:rPr>
              <a:t>This study used </a:t>
            </a:r>
            <a:r>
              <a:rPr lang="en-US" dirty="0" err="1">
                <a:latin typeface="Times New Roman" panose="02020603050405020304" pitchFamily="18" charset="0"/>
                <a:cs typeface="Times New Roman" panose="02020603050405020304" pitchFamily="18" charset="0"/>
              </a:rPr>
              <a:t>Agro</a:t>
            </a:r>
            <a:r>
              <a:rPr lang="en-US" dirty="0">
                <a:latin typeface="Times New Roman" panose="02020603050405020304" pitchFamily="18" charset="0"/>
                <a:cs typeface="Times New Roman" panose="02020603050405020304" pitchFamily="18" charset="0"/>
              </a:rPr>
              <a:t>-climatic regions in India to collect different moth bean genotypes. These genotypes were cultivated under controlled conditions to ensure uniformity in growth parameters.</a:t>
            </a:r>
          </a:p>
          <a:p>
            <a:pPr marL="285750" indent="-285750" algn="just">
              <a:lnSpc>
                <a:spcPct val="150000"/>
              </a:lnSpc>
              <a:spcAft>
                <a:spcPts val="600"/>
              </a:spcAft>
              <a:buFont typeface="Arial" panose="020B0604020202020204" pitchFamily="34" charset="0"/>
              <a:buChar char="•"/>
            </a:pPr>
            <a:r>
              <a:rPr lang="en-US" b="1" dirty="0">
                <a:latin typeface="Times New Roman" panose="02020603050405020304" pitchFamily="18" charset="0"/>
                <a:cs typeface="Times New Roman" panose="02020603050405020304" pitchFamily="18" charset="0"/>
              </a:rPr>
              <a:t>Nutritional Analysis: </a:t>
            </a:r>
            <a:r>
              <a:rPr lang="en-US" dirty="0">
                <a:latin typeface="Times New Roman" panose="02020603050405020304" pitchFamily="18" charset="0"/>
                <a:cs typeface="Times New Roman" panose="02020603050405020304" pitchFamily="18" charset="0"/>
              </a:rPr>
              <a:t>Nutritional analysis of moth bean seeds was conducted using standard procedures. The Kjeldahl method was used to measure protein content, and HPLC was used to measure amino acid composition. </a:t>
            </a:r>
          </a:p>
          <a:p>
            <a:pPr marL="285750" indent="-285750" algn="just">
              <a:lnSpc>
                <a:spcPct val="150000"/>
              </a:lnSpc>
              <a:spcAft>
                <a:spcPts val="600"/>
              </a:spcAft>
              <a:buFont typeface="Arial" panose="020B0604020202020204" pitchFamily="34" charset="0"/>
              <a:buChar char="•"/>
            </a:pPr>
            <a:r>
              <a:rPr lang="en-US" b="1" dirty="0">
                <a:latin typeface="Times New Roman" panose="02020603050405020304" pitchFamily="18" charset="0"/>
                <a:cs typeface="Times New Roman" panose="02020603050405020304" pitchFamily="18" charset="0"/>
              </a:rPr>
              <a:t>Phytochemical Screening: </a:t>
            </a:r>
            <a:r>
              <a:rPr lang="en-US" dirty="0">
                <a:latin typeface="Times New Roman" panose="02020603050405020304" pitchFamily="18" charset="0"/>
                <a:cs typeface="Times New Roman" panose="02020603050405020304" pitchFamily="18" charset="0"/>
              </a:rPr>
              <a:t>Phytochemical screening was done to identify bioactive compounds in moth bean seeds. Methanolic extracts of the seeds were prepared and subjected to qualitative analysis for alkaloids, flavonoids, tannins, saponins, and phenolic compounds. Quantitative analysis was performed using HPLC and GC-MS.</a:t>
            </a:r>
          </a:p>
          <a:p>
            <a:pPr marL="285750" indent="-285750" algn="just">
              <a:lnSpc>
                <a:spcPct val="150000"/>
              </a:lnSpc>
              <a:spcAft>
                <a:spcPts val="600"/>
              </a:spcAft>
              <a:buFont typeface="Arial" panose="020B0604020202020204" pitchFamily="34" charset="0"/>
              <a:buChar char="•"/>
            </a:pPr>
            <a:r>
              <a:rPr lang="en-US" b="1" dirty="0">
                <a:latin typeface="Times New Roman" panose="02020603050405020304" pitchFamily="18" charset="0"/>
                <a:cs typeface="Times New Roman" panose="02020603050405020304" pitchFamily="18" charset="0"/>
              </a:rPr>
              <a:t>Salinity Stress Experiment: </a:t>
            </a:r>
            <a:r>
              <a:rPr lang="en-US" dirty="0">
                <a:latin typeface="Times New Roman" panose="02020603050405020304" pitchFamily="18" charset="0"/>
                <a:cs typeface="Times New Roman" panose="02020603050405020304" pitchFamily="18" charset="0"/>
              </a:rPr>
              <a:t>The effect of salinity stress on moth bean morphology was examined by growing plants under controlled conditions under various salinity levels (0, 50, 100, 150 mM NaCl). </a:t>
            </a:r>
          </a:p>
          <a:p>
            <a:pPr marL="285750" indent="-285750" algn="just">
              <a:lnSpc>
                <a:spcPct val="150000"/>
              </a:lnSpc>
              <a:spcAft>
                <a:spcPts val="600"/>
              </a:spcAft>
              <a:buFont typeface="Arial" panose="020B0604020202020204" pitchFamily="34" charset="0"/>
              <a:buChar char="•"/>
            </a:pPr>
            <a:r>
              <a:rPr lang="en-US" b="1" dirty="0">
                <a:latin typeface="Times New Roman" panose="02020603050405020304" pitchFamily="18" charset="0"/>
                <a:cs typeface="Times New Roman" panose="02020603050405020304" pitchFamily="18" charset="0"/>
              </a:rPr>
              <a:t>Statistical Analysis: </a:t>
            </a:r>
            <a:r>
              <a:rPr lang="en-US" dirty="0">
                <a:latin typeface="Times New Roman" panose="02020603050405020304" pitchFamily="18" charset="0"/>
                <a:cs typeface="Times New Roman" panose="02020603050405020304" pitchFamily="18" charset="0"/>
              </a:rPr>
              <a:t>Data collected from nutritional and phytochemical analyses and salinity stress experiments were subjected to statistical analysis using SPSS software. Statistical analysis, an analysis of variance, and post hoc tests were performed to determine whether differences between treatments were significant.</a:t>
            </a:r>
            <a:endParaRPr lang="en-US" dirty="0">
              <a:effectLst/>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1542309303"/>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A2EC3D0F-C31D-4E96-BD30-615AD7084FE5}"/>
              </a:ext>
            </a:extLst>
          </p:cNvPr>
          <p:cNvSpPr/>
          <p:nvPr/>
        </p:nvSpPr>
        <p:spPr>
          <a:xfrm>
            <a:off x="507123" y="389407"/>
            <a:ext cx="11177751" cy="916982"/>
          </a:xfrm>
          <a:prstGeom prst="rect">
            <a:avLst/>
          </a:prstGeom>
        </p:spPr>
        <p:txBody>
          <a:bodyPr wrap="square">
            <a:spAutoFit/>
          </a:bodyPr>
          <a:lstStyle/>
          <a:p>
            <a:pPr marR="0" lvl="0" algn="ctr">
              <a:lnSpc>
                <a:spcPct val="150000"/>
              </a:lnSpc>
              <a:spcBef>
                <a:spcPts val="0"/>
              </a:spcBef>
              <a:spcAft>
                <a:spcPts val="600"/>
              </a:spcAft>
            </a:pPr>
            <a:r>
              <a:rPr lang="en-US" sz="4000" b="1" dirty="0">
                <a:latin typeface="Times New Roman" panose="02020603050405020304" pitchFamily="18" charset="0"/>
                <a:ea typeface="Calibri" panose="020F0502020204030204" pitchFamily="34" charset="0"/>
                <a:cs typeface="Mangal" panose="02040503050203030202" pitchFamily="18" charset="0"/>
              </a:rPr>
              <a:t>RESULTS AND DISCUSSION</a:t>
            </a:r>
            <a:endParaRPr lang="en-US" sz="4000" dirty="0">
              <a:effectLst/>
              <a:latin typeface="Calibri" panose="020F0502020204030204" pitchFamily="34" charset="0"/>
              <a:ea typeface="Calibri" panose="020F0502020204030204" pitchFamily="34" charset="0"/>
              <a:cs typeface="Mangal" panose="02040503050203030202" pitchFamily="18" charset="0"/>
            </a:endParaRPr>
          </a:p>
        </p:txBody>
      </p:sp>
      <p:sp>
        <p:nvSpPr>
          <p:cNvPr id="3" name="Rectangle 2">
            <a:extLst>
              <a:ext uri="{FF2B5EF4-FFF2-40B4-BE49-F238E27FC236}">
                <a16:creationId xmlns:a16="http://schemas.microsoft.com/office/drawing/2014/main" id="{A1AD8699-4E25-4492-8C87-71DDFE469F60}"/>
              </a:ext>
            </a:extLst>
          </p:cNvPr>
          <p:cNvSpPr/>
          <p:nvPr/>
        </p:nvSpPr>
        <p:spPr>
          <a:xfrm>
            <a:off x="507123" y="1425508"/>
            <a:ext cx="11177751" cy="1703993"/>
          </a:xfrm>
          <a:prstGeom prst="rect">
            <a:avLst/>
          </a:prstGeom>
        </p:spPr>
        <p:txBody>
          <a:bodyPr wrap="square">
            <a:spAutoFit/>
          </a:bodyPr>
          <a:lstStyle/>
          <a:p>
            <a:pPr marL="285750" indent="-285750" algn="just">
              <a:lnSpc>
                <a:spcPct val="150000"/>
              </a:lnSpc>
              <a:buFont typeface="Arial" panose="020B0604020202020204" pitchFamily="34" charset="0"/>
              <a:buChar char="•"/>
            </a:pPr>
            <a:r>
              <a:rPr lang="en-US" b="1" dirty="0">
                <a:latin typeface="Times New Roman" panose="02020603050405020304" pitchFamily="18" charset="0"/>
                <a:ea typeface="Calibri" panose="020F0502020204030204" pitchFamily="34" charset="0"/>
              </a:rPr>
              <a:t>Nutritional Analysis: </a:t>
            </a:r>
            <a:r>
              <a:rPr lang="en-US" dirty="0">
                <a:latin typeface="Times New Roman" panose="02020603050405020304" pitchFamily="18" charset="0"/>
                <a:ea typeface="Calibri" panose="020F0502020204030204" pitchFamily="34" charset="0"/>
              </a:rPr>
              <a:t>In analyzing the nutritional content of moth bean seeds, essential amino acids, unsaturated fats, vitamins, and minerals were found to be high. Table 1 shows the summary of the nutritional composition. According to the nutritional analysis, moth bean seeds contain a significant amount of protein (24-26%), essential amino acids (lysine, leucine, and valine), as well as unsaturated fats (linoleic and oleic acids). </a:t>
            </a:r>
            <a:endParaRPr lang="en-US" dirty="0"/>
          </a:p>
        </p:txBody>
      </p:sp>
      <p:sp>
        <p:nvSpPr>
          <p:cNvPr id="4" name="Rectangle 3">
            <a:extLst>
              <a:ext uri="{FF2B5EF4-FFF2-40B4-BE49-F238E27FC236}">
                <a16:creationId xmlns:a16="http://schemas.microsoft.com/office/drawing/2014/main" id="{521F2558-5008-4C31-A9C9-9B0FD704A769}"/>
              </a:ext>
            </a:extLst>
          </p:cNvPr>
          <p:cNvSpPr/>
          <p:nvPr/>
        </p:nvSpPr>
        <p:spPr>
          <a:xfrm>
            <a:off x="3359523" y="3271196"/>
            <a:ext cx="5189176" cy="457498"/>
          </a:xfrm>
          <a:prstGeom prst="rect">
            <a:avLst/>
          </a:prstGeom>
        </p:spPr>
        <p:txBody>
          <a:bodyPr wrap="none">
            <a:spAutoFit/>
          </a:bodyPr>
          <a:lstStyle/>
          <a:p>
            <a:pPr algn="ctr">
              <a:lnSpc>
                <a:spcPct val="150000"/>
              </a:lnSpc>
              <a:spcAft>
                <a:spcPts val="600"/>
              </a:spcAft>
            </a:pPr>
            <a:r>
              <a:rPr lang="en-US" b="1" dirty="0">
                <a:latin typeface="Times New Roman" panose="02020603050405020304" pitchFamily="18" charset="0"/>
              </a:rPr>
              <a:t>Table 1: </a:t>
            </a:r>
            <a:r>
              <a:rPr lang="en-US" dirty="0">
                <a:latin typeface="Times New Roman" panose="02020603050405020304" pitchFamily="18" charset="0"/>
              </a:rPr>
              <a:t>Nutritional Composition of Moth Bean Seeds</a:t>
            </a:r>
            <a:endParaRPr lang="en-US" dirty="0">
              <a:effectLst/>
            </a:endParaRPr>
          </a:p>
        </p:txBody>
      </p:sp>
      <p:pic>
        <p:nvPicPr>
          <p:cNvPr id="5" name="Picture 4" descr="D:\Researcher\2024\Kumud-Paper\june-table 1.drawio.png">
            <a:extLst>
              <a:ext uri="{FF2B5EF4-FFF2-40B4-BE49-F238E27FC236}">
                <a16:creationId xmlns:a16="http://schemas.microsoft.com/office/drawing/2014/main" id="{181C6F52-18D4-4465-B922-EDD7E743209A}"/>
              </a:ext>
            </a:extLst>
          </p:cNvPr>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3359523" y="3996317"/>
            <a:ext cx="5189176" cy="2294460"/>
          </a:xfrm>
          <a:prstGeom prst="rect">
            <a:avLst/>
          </a:prstGeom>
          <a:noFill/>
          <a:ln>
            <a:noFill/>
          </a:ln>
        </p:spPr>
      </p:pic>
    </p:spTree>
    <p:extLst>
      <p:ext uri="{BB962C8B-B14F-4D97-AF65-F5344CB8AC3E}">
        <p14:creationId xmlns:p14="http://schemas.microsoft.com/office/powerpoint/2010/main" val="2487451286"/>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14FBC6B2-AD66-4FB8-9FCF-7EAA74884692}"/>
              </a:ext>
            </a:extLst>
          </p:cNvPr>
          <p:cNvSpPr/>
          <p:nvPr/>
        </p:nvSpPr>
        <p:spPr>
          <a:xfrm>
            <a:off x="451944" y="1117312"/>
            <a:ext cx="11288111" cy="2611933"/>
          </a:xfrm>
          <a:prstGeom prst="rect">
            <a:avLst/>
          </a:prstGeom>
        </p:spPr>
        <p:txBody>
          <a:bodyPr wrap="square">
            <a:spAutoFit/>
          </a:bodyPr>
          <a:lstStyle/>
          <a:p>
            <a:pPr marL="285750" indent="-285750" algn="just">
              <a:lnSpc>
                <a:spcPct val="150000"/>
              </a:lnSpc>
              <a:spcAft>
                <a:spcPts val="600"/>
              </a:spcAft>
              <a:buFont typeface="Arial" panose="020B0604020202020204" pitchFamily="34" charset="0"/>
              <a:buChar char="•"/>
            </a:pPr>
            <a:r>
              <a:rPr lang="en-US" b="1" dirty="0">
                <a:latin typeface="Times New Roman" panose="02020603050405020304" pitchFamily="18" charset="0"/>
              </a:rPr>
              <a:t>Phytochemical Screening: </a:t>
            </a:r>
            <a:r>
              <a:rPr lang="en-US" dirty="0">
                <a:latin typeface="Times New Roman" panose="02020603050405020304" pitchFamily="18" charset="0"/>
              </a:rPr>
              <a:t>Phytochemical screening identified several bioactive compounds in moth bean seeds. Phytochemical screening identified several bioactive compounds with medicinal properties. Vicilin exhibited antibacterial activity, and other compounds demonstrated antioxidant properties.</a:t>
            </a:r>
            <a:r>
              <a:rPr lang="en-US" dirty="0"/>
              <a:t> </a:t>
            </a:r>
            <a:r>
              <a:rPr lang="en-US" dirty="0">
                <a:latin typeface="Times New Roman" panose="02020603050405020304" pitchFamily="18" charset="0"/>
              </a:rPr>
              <a:t>Vicilin, a major storage protein, strongly inhibits Gram-positive and Gram-negative bacteria. Other identified compounds, such as flavonoids and phenolic acids, demonstrated antioxidant properties, supporting the potential use of moth bean in managing oxidative stress-related conditions, as shown in table 2.</a:t>
            </a:r>
            <a:endParaRPr lang="en-US" dirty="0">
              <a:effectLst/>
            </a:endParaRPr>
          </a:p>
        </p:txBody>
      </p:sp>
      <p:sp>
        <p:nvSpPr>
          <p:cNvPr id="3" name="Rectangle 2">
            <a:extLst>
              <a:ext uri="{FF2B5EF4-FFF2-40B4-BE49-F238E27FC236}">
                <a16:creationId xmlns:a16="http://schemas.microsoft.com/office/drawing/2014/main" id="{2EBC403B-897E-4201-860B-7785AFCEDBD6}"/>
              </a:ext>
            </a:extLst>
          </p:cNvPr>
          <p:cNvSpPr/>
          <p:nvPr/>
        </p:nvSpPr>
        <p:spPr>
          <a:xfrm>
            <a:off x="3113990" y="3551235"/>
            <a:ext cx="5548249" cy="457498"/>
          </a:xfrm>
          <a:prstGeom prst="rect">
            <a:avLst/>
          </a:prstGeom>
        </p:spPr>
        <p:txBody>
          <a:bodyPr wrap="none">
            <a:spAutoFit/>
          </a:bodyPr>
          <a:lstStyle/>
          <a:p>
            <a:pPr algn="ctr">
              <a:lnSpc>
                <a:spcPct val="150000"/>
              </a:lnSpc>
              <a:spcAft>
                <a:spcPts val="600"/>
              </a:spcAft>
            </a:pPr>
            <a:r>
              <a:rPr lang="en-US" b="1" dirty="0">
                <a:latin typeface="Times New Roman" panose="02020603050405020304" pitchFamily="18" charset="0"/>
              </a:rPr>
              <a:t>Table 2: </a:t>
            </a:r>
            <a:r>
              <a:rPr lang="en-US" dirty="0">
                <a:latin typeface="Times New Roman" panose="02020603050405020304" pitchFamily="18" charset="0"/>
              </a:rPr>
              <a:t>Phytochemical Composition of Moth Bean Seeds</a:t>
            </a:r>
            <a:endParaRPr lang="en-US" dirty="0">
              <a:effectLst/>
            </a:endParaRPr>
          </a:p>
        </p:txBody>
      </p:sp>
      <p:graphicFrame>
        <p:nvGraphicFramePr>
          <p:cNvPr id="4" name="Table 3">
            <a:extLst>
              <a:ext uri="{FF2B5EF4-FFF2-40B4-BE49-F238E27FC236}">
                <a16:creationId xmlns:a16="http://schemas.microsoft.com/office/drawing/2014/main" id="{0834D352-4F26-4E55-9C90-F316A1CBA7D6}"/>
              </a:ext>
            </a:extLst>
          </p:cNvPr>
          <p:cNvGraphicFramePr>
            <a:graphicFrameLocks noGrp="1"/>
          </p:cNvGraphicFramePr>
          <p:nvPr>
            <p:extLst>
              <p:ext uri="{D42A27DB-BD31-4B8C-83A1-F6EECF244321}">
                <p14:modId xmlns:p14="http://schemas.microsoft.com/office/powerpoint/2010/main" val="2749971662"/>
              </p:ext>
            </p:extLst>
          </p:nvPr>
        </p:nvGraphicFramePr>
        <p:xfrm>
          <a:off x="2906106" y="4130566"/>
          <a:ext cx="5964015" cy="2449567"/>
        </p:xfrm>
        <a:graphic>
          <a:graphicData uri="http://schemas.openxmlformats.org/drawingml/2006/table">
            <a:tbl>
              <a:tblPr firstRow="1" firstCol="1" bandRow="1">
                <a:tableStyleId>{5C22544A-7EE6-4342-B048-85BDC9FD1C3A}</a:tableStyleId>
              </a:tblPr>
              <a:tblGrid>
                <a:gridCol w="1988005">
                  <a:extLst>
                    <a:ext uri="{9D8B030D-6E8A-4147-A177-3AD203B41FA5}">
                      <a16:colId xmlns:a16="http://schemas.microsoft.com/office/drawing/2014/main" val="3298632894"/>
                    </a:ext>
                  </a:extLst>
                </a:gridCol>
                <a:gridCol w="1988005">
                  <a:extLst>
                    <a:ext uri="{9D8B030D-6E8A-4147-A177-3AD203B41FA5}">
                      <a16:colId xmlns:a16="http://schemas.microsoft.com/office/drawing/2014/main" val="2473452302"/>
                    </a:ext>
                  </a:extLst>
                </a:gridCol>
                <a:gridCol w="1988005">
                  <a:extLst>
                    <a:ext uri="{9D8B030D-6E8A-4147-A177-3AD203B41FA5}">
                      <a16:colId xmlns:a16="http://schemas.microsoft.com/office/drawing/2014/main" val="662800655"/>
                    </a:ext>
                  </a:extLst>
                </a:gridCol>
              </a:tblGrid>
              <a:tr h="394138">
                <a:tc>
                  <a:txBody>
                    <a:bodyPr/>
                    <a:lstStyle/>
                    <a:p>
                      <a:pPr algn="ctr">
                        <a:spcAft>
                          <a:spcPts val="600"/>
                        </a:spcAft>
                      </a:pPr>
                      <a:r>
                        <a:rPr lang="en-US" sz="1400" dirty="0">
                          <a:effectLst/>
                          <a:latin typeface="Times New Roman" panose="02020603050405020304" pitchFamily="18" charset="0"/>
                          <a:cs typeface="Times New Roman" panose="02020603050405020304" pitchFamily="18" charset="0"/>
                        </a:rPr>
                        <a:t>Compound</a:t>
                      </a:r>
                    </a:p>
                  </a:txBody>
                  <a:tcPr marL="68580" marR="68580" marT="0" marB="0"/>
                </a:tc>
                <a:tc>
                  <a:txBody>
                    <a:bodyPr/>
                    <a:lstStyle/>
                    <a:p>
                      <a:pPr algn="ctr">
                        <a:spcAft>
                          <a:spcPts val="600"/>
                        </a:spcAft>
                      </a:pPr>
                      <a:r>
                        <a:rPr lang="en-US" sz="1400" dirty="0">
                          <a:effectLst/>
                          <a:latin typeface="Times New Roman" panose="02020603050405020304" pitchFamily="18" charset="0"/>
                          <a:cs typeface="Times New Roman" panose="02020603050405020304" pitchFamily="18" charset="0"/>
                        </a:rPr>
                        <a:t>Detected Presence</a:t>
                      </a:r>
                    </a:p>
                  </a:txBody>
                  <a:tcPr marL="68580" marR="68580" marT="0" marB="0"/>
                </a:tc>
                <a:tc>
                  <a:txBody>
                    <a:bodyPr/>
                    <a:lstStyle/>
                    <a:p>
                      <a:pPr algn="ctr">
                        <a:spcAft>
                          <a:spcPts val="600"/>
                        </a:spcAft>
                      </a:pPr>
                      <a:r>
                        <a:rPr lang="en-US" sz="1400" dirty="0">
                          <a:effectLst/>
                          <a:latin typeface="Times New Roman" panose="02020603050405020304" pitchFamily="18" charset="0"/>
                          <a:cs typeface="Times New Roman" panose="02020603050405020304" pitchFamily="18" charset="0"/>
                        </a:rPr>
                        <a:t>Activity</a:t>
                      </a:r>
                    </a:p>
                  </a:txBody>
                  <a:tcPr marL="68580" marR="68580" marT="0" marB="0"/>
                </a:tc>
                <a:extLst>
                  <a:ext uri="{0D108BD9-81ED-4DB2-BD59-A6C34878D82A}">
                    <a16:rowId xmlns:a16="http://schemas.microsoft.com/office/drawing/2014/main" val="1316458187"/>
                  </a:ext>
                </a:extLst>
              </a:tr>
              <a:tr h="293633">
                <a:tc>
                  <a:txBody>
                    <a:bodyPr/>
                    <a:lstStyle/>
                    <a:p>
                      <a:pPr algn="ctr">
                        <a:spcAft>
                          <a:spcPts val="600"/>
                        </a:spcAft>
                      </a:pPr>
                      <a:r>
                        <a:rPr lang="en-US" sz="1400">
                          <a:effectLst/>
                          <a:latin typeface="Times New Roman" panose="02020603050405020304" pitchFamily="18" charset="0"/>
                          <a:cs typeface="Times New Roman" panose="02020603050405020304" pitchFamily="18" charset="0"/>
                        </a:rPr>
                        <a:t>Vicilin</a:t>
                      </a:r>
                    </a:p>
                  </a:txBody>
                  <a:tcPr marL="68580" marR="68580" marT="0" marB="0"/>
                </a:tc>
                <a:tc>
                  <a:txBody>
                    <a:bodyPr/>
                    <a:lstStyle/>
                    <a:p>
                      <a:pPr algn="ctr">
                        <a:spcAft>
                          <a:spcPts val="600"/>
                        </a:spcAft>
                      </a:pPr>
                      <a:r>
                        <a:rPr lang="en-US" sz="1400">
                          <a:effectLst/>
                          <a:latin typeface="Times New Roman" panose="02020603050405020304" pitchFamily="18" charset="0"/>
                          <a:cs typeface="Times New Roman" panose="02020603050405020304" pitchFamily="18" charset="0"/>
                        </a:rPr>
                        <a:t>Present</a:t>
                      </a:r>
                    </a:p>
                  </a:txBody>
                  <a:tcPr marL="68580" marR="68580" marT="0" marB="0"/>
                </a:tc>
                <a:tc>
                  <a:txBody>
                    <a:bodyPr/>
                    <a:lstStyle/>
                    <a:p>
                      <a:pPr algn="ctr">
                        <a:spcAft>
                          <a:spcPts val="600"/>
                        </a:spcAft>
                      </a:pPr>
                      <a:r>
                        <a:rPr lang="en-US" sz="1400" dirty="0">
                          <a:effectLst/>
                          <a:latin typeface="Times New Roman" panose="02020603050405020304" pitchFamily="18" charset="0"/>
                          <a:cs typeface="Times New Roman" panose="02020603050405020304" pitchFamily="18" charset="0"/>
                        </a:rPr>
                        <a:t>Antibacterial</a:t>
                      </a:r>
                    </a:p>
                  </a:txBody>
                  <a:tcPr marL="68580" marR="68580" marT="0" marB="0"/>
                </a:tc>
                <a:extLst>
                  <a:ext uri="{0D108BD9-81ED-4DB2-BD59-A6C34878D82A}">
                    <a16:rowId xmlns:a16="http://schemas.microsoft.com/office/drawing/2014/main" val="961443173"/>
                  </a:ext>
                </a:extLst>
              </a:tr>
              <a:tr h="293633">
                <a:tc>
                  <a:txBody>
                    <a:bodyPr/>
                    <a:lstStyle/>
                    <a:p>
                      <a:pPr algn="ctr">
                        <a:spcAft>
                          <a:spcPts val="600"/>
                        </a:spcAft>
                      </a:pPr>
                      <a:r>
                        <a:rPr lang="en-US" sz="1400">
                          <a:effectLst/>
                          <a:latin typeface="Times New Roman" panose="02020603050405020304" pitchFamily="18" charset="0"/>
                          <a:cs typeface="Times New Roman" panose="02020603050405020304" pitchFamily="18" charset="0"/>
                        </a:rPr>
                        <a:t>Flavonoids</a:t>
                      </a:r>
                    </a:p>
                  </a:txBody>
                  <a:tcPr marL="68580" marR="68580" marT="0" marB="0"/>
                </a:tc>
                <a:tc>
                  <a:txBody>
                    <a:bodyPr/>
                    <a:lstStyle/>
                    <a:p>
                      <a:pPr algn="ctr">
                        <a:spcAft>
                          <a:spcPts val="600"/>
                        </a:spcAft>
                      </a:pPr>
                      <a:r>
                        <a:rPr lang="en-US" sz="1400">
                          <a:effectLst/>
                          <a:latin typeface="Times New Roman" panose="02020603050405020304" pitchFamily="18" charset="0"/>
                          <a:cs typeface="Times New Roman" panose="02020603050405020304" pitchFamily="18" charset="0"/>
                        </a:rPr>
                        <a:t>Present</a:t>
                      </a:r>
                    </a:p>
                  </a:txBody>
                  <a:tcPr marL="68580" marR="68580" marT="0" marB="0"/>
                </a:tc>
                <a:tc>
                  <a:txBody>
                    <a:bodyPr/>
                    <a:lstStyle/>
                    <a:p>
                      <a:pPr algn="ctr">
                        <a:spcAft>
                          <a:spcPts val="600"/>
                        </a:spcAft>
                      </a:pPr>
                      <a:r>
                        <a:rPr lang="en-US" sz="1400" dirty="0">
                          <a:effectLst/>
                          <a:latin typeface="Times New Roman" panose="02020603050405020304" pitchFamily="18" charset="0"/>
                          <a:cs typeface="Times New Roman" panose="02020603050405020304" pitchFamily="18" charset="0"/>
                        </a:rPr>
                        <a:t>Antioxidant</a:t>
                      </a:r>
                    </a:p>
                  </a:txBody>
                  <a:tcPr marL="68580" marR="68580" marT="0" marB="0"/>
                </a:tc>
                <a:extLst>
                  <a:ext uri="{0D108BD9-81ED-4DB2-BD59-A6C34878D82A}">
                    <a16:rowId xmlns:a16="http://schemas.microsoft.com/office/drawing/2014/main" val="2510898973"/>
                  </a:ext>
                </a:extLst>
              </a:tr>
              <a:tr h="293633">
                <a:tc>
                  <a:txBody>
                    <a:bodyPr/>
                    <a:lstStyle/>
                    <a:p>
                      <a:pPr algn="ctr">
                        <a:spcAft>
                          <a:spcPts val="600"/>
                        </a:spcAft>
                      </a:pPr>
                      <a:r>
                        <a:rPr lang="en-US" sz="1400">
                          <a:effectLst/>
                          <a:latin typeface="Times New Roman" panose="02020603050405020304" pitchFamily="18" charset="0"/>
                          <a:cs typeface="Times New Roman" panose="02020603050405020304" pitchFamily="18" charset="0"/>
                        </a:rPr>
                        <a:t>Phenolic Acids</a:t>
                      </a:r>
                    </a:p>
                  </a:txBody>
                  <a:tcPr marL="68580" marR="68580" marT="0" marB="0"/>
                </a:tc>
                <a:tc>
                  <a:txBody>
                    <a:bodyPr/>
                    <a:lstStyle/>
                    <a:p>
                      <a:pPr algn="ctr">
                        <a:spcAft>
                          <a:spcPts val="600"/>
                        </a:spcAft>
                      </a:pPr>
                      <a:r>
                        <a:rPr lang="en-US" sz="1400">
                          <a:effectLst/>
                          <a:latin typeface="Times New Roman" panose="02020603050405020304" pitchFamily="18" charset="0"/>
                          <a:cs typeface="Times New Roman" panose="02020603050405020304" pitchFamily="18" charset="0"/>
                        </a:rPr>
                        <a:t>Present</a:t>
                      </a:r>
                    </a:p>
                  </a:txBody>
                  <a:tcPr marL="68580" marR="68580" marT="0" marB="0"/>
                </a:tc>
                <a:tc>
                  <a:txBody>
                    <a:bodyPr/>
                    <a:lstStyle/>
                    <a:p>
                      <a:pPr algn="ctr">
                        <a:spcAft>
                          <a:spcPts val="600"/>
                        </a:spcAft>
                      </a:pPr>
                      <a:r>
                        <a:rPr lang="en-US" sz="1400" dirty="0">
                          <a:effectLst/>
                          <a:latin typeface="Times New Roman" panose="02020603050405020304" pitchFamily="18" charset="0"/>
                          <a:cs typeface="Times New Roman" panose="02020603050405020304" pitchFamily="18" charset="0"/>
                        </a:rPr>
                        <a:t>Antioxidant</a:t>
                      </a:r>
                    </a:p>
                  </a:txBody>
                  <a:tcPr marL="68580" marR="68580" marT="0" marB="0"/>
                </a:tc>
                <a:extLst>
                  <a:ext uri="{0D108BD9-81ED-4DB2-BD59-A6C34878D82A}">
                    <a16:rowId xmlns:a16="http://schemas.microsoft.com/office/drawing/2014/main" val="1435482221"/>
                  </a:ext>
                </a:extLst>
              </a:tr>
              <a:tr h="587265">
                <a:tc>
                  <a:txBody>
                    <a:bodyPr/>
                    <a:lstStyle/>
                    <a:p>
                      <a:pPr algn="ctr">
                        <a:spcAft>
                          <a:spcPts val="600"/>
                        </a:spcAft>
                      </a:pPr>
                      <a:r>
                        <a:rPr lang="en-US" sz="1400">
                          <a:effectLst/>
                          <a:latin typeface="Times New Roman" panose="02020603050405020304" pitchFamily="18" charset="0"/>
                          <a:cs typeface="Times New Roman" panose="02020603050405020304" pitchFamily="18" charset="0"/>
                        </a:rPr>
                        <a:t>Saponins</a:t>
                      </a:r>
                    </a:p>
                  </a:txBody>
                  <a:tcPr marL="68580" marR="68580" marT="0" marB="0"/>
                </a:tc>
                <a:tc>
                  <a:txBody>
                    <a:bodyPr/>
                    <a:lstStyle/>
                    <a:p>
                      <a:pPr algn="ctr">
                        <a:spcAft>
                          <a:spcPts val="600"/>
                        </a:spcAft>
                      </a:pPr>
                      <a:r>
                        <a:rPr lang="en-US" sz="1400" dirty="0">
                          <a:effectLst/>
                          <a:latin typeface="Times New Roman" panose="02020603050405020304" pitchFamily="18" charset="0"/>
                          <a:cs typeface="Times New Roman" panose="02020603050405020304" pitchFamily="18" charset="0"/>
                        </a:rPr>
                        <a:t>Present</a:t>
                      </a:r>
                    </a:p>
                  </a:txBody>
                  <a:tcPr marL="68580" marR="68580" marT="0" marB="0"/>
                </a:tc>
                <a:tc>
                  <a:txBody>
                    <a:bodyPr/>
                    <a:lstStyle/>
                    <a:p>
                      <a:pPr algn="ctr">
                        <a:spcAft>
                          <a:spcPts val="600"/>
                        </a:spcAft>
                      </a:pPr>
                      <a:r>
                        <a:rPr lang="en-US" sz="1400" dirty="0">
                          <a:effectLst/>
                          <a:latin typeface="Times New Roman" panose="02020603050405020304" pitchFamily="18" charset="0"/>
                          <a:cs typeface="Times New Roman" panose="02020603050405020304" pitchFamily="18" charset="0"/>
                        </a:rPr>
                        <a:t>Antimicrobial, Anti-inflammatory</a:t>
                      </a:r>
                    </a:p>
                  </a:txBody>
                  <a:tcPr marL="68580" marR="68580" marT="0" marB="0"/>
                </a:tc>
                <a:extLst>
                  <a:ext uri="{0D108BD9-81ED-4DB2-BD59-A6C34878D82A}">
                    <a16:rowId xmlns:a16="http://schemas.microsoft.com/office/drawing/2014/main" val="2620305562"/>
                  </a:ext>
                </a:extLst>
              </a:tr>
              <a:tr h="587265">
                <a:tc>
                  <a:txBody>
                    <a:bodyPr/>
                    <a:lstStyle/>
                    <a:p>
                      <a:pPr algn="ctr">
                        <a:spcAft>
                          <a:spcPts val="600"/>
                        </a:spcAft>
                      </a:pPr>
                      <a:r>
                        <a:rPr lang="en-US" sz="1400">
                          <a:effectLst/>
                          <a:latin typeface="Times New Roman" panose="02020603050405020304" pitchFamily="18" charset="0"/>
                          <a:cs typeface="Times New Roman" panose="02020603050405020304" pitchFamily="18" charset="0"/>
                        </a:rPr>
                        <a:t>Tannins</a:t>
                      </a:r>
                    </a:p>
                  </a:txBody>
                  <a:tcPr marL="68580" marR="68580" marT="0" marB="0"/>
                </a:tc>
                <a:tc>
                  <a:txBody>
                    <a:bodyPr/>
                    <a:lstStyle/>
                    <a:p>
                      <a:pPr algn="ctr">
                        <a:spcAft>
                          <a:spcPts val="600"/>
                        </a:spcAft>
                      </a:pPr>
                      <a:r>
                        <a:rPr lang="en-US" sz="1400">
                          <a:effectLst/>
                          <a:latin typeface="Times New Roman" panose="02020603050405020304" pitchFamily="18" charset="0"/>
                          <a:cs typeface="Times New Roman" panose="02020603050405020304" pitchFamily="18" charset="0"/>
                        </a:rPr>
                        <a:t>Present</a:t>
                      </a:r>
                    </a:p>
                  </a:txBody>
                  <a:tcPr marL="68580" marR="68580" marT="0" marB="0"/>
                </a:tc>
                <a:tc>
                  <a:txBody>
                    <a:bodyPr/>
                    <a:lstStyle/>
                    <a:p>
                      <a:pPr algn="ctr">
                        <a:spcAft>
                          <a:spcPts val="600"/>
                        </a:spcAft>
                      </a:pPr>
                      <a:r>
                        <a:rPr lang="en-US" sz="1400" dirty="0">
                          <a:effectLst/>
                          <a:latin typeface="Times New Roman" panose="02020603050405020304" pitchFamily="18" charset="0"/>
                          <a:cs typeface="Times New Roman" panose="02020603050405020304" pitchFamily="18" charset="0"/>
                        </a:rPr>
                        <a:t>Antioxidant, Antimicrobial</a:t>
                      </a:r>
                    </a:p>
                  </a:txBody>
                  <a:tcPr marL="68580" marR="68580" marT="0" marB="0"/>
                </a:tc>
                <a:extLst>
                  <a:ext uri="{0D108BD9-81ED-4DB2-BD59-A6C34878D82A}">
                    <a16:rowId xmlns:a16="http://schemas.microsoft.com/office/drawing/2014/main" val="687369926"/>
                  </a:ext>
                </a:extLst>
              </a:tr>
            </a:tbl>
          </a:graphicData>
        </a:graphic>
      </p:graphicFrame>
    </p:spTree>
    <p:extLst>
      <p:ext uri="{BB962C8B-B14F-4D97-AF65-F5344CB8AC3E}">
        <p14:creationId xmlns:p14="http://schemas.microsoft.com/office/powerpoint/2010/main" val="4063538528"/>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B0EE4F02-115A-4AC7-B5E3-DD5A0FDBAC68}"/>
              </a:ext>
            </a:extLst>
          </p:cNvPr>
          <p:cNvSpPr/>
          <p:nvPr/>
        </p:nvSpPr>
        <p:spPr>
          <a:xfrm>
            <a:off x="554421" y="1243299"/>
            <a:ext cx="11083158" cy="2119491"/>
          </a:xfrm>
          <a:prstGeom prst="rect">
            <a:avLst/>
          </a:prstGeom>
        </p:spPr>
        <p:txBody>
          <a:bodyPr wrap="square">
            <a:spAutoFit/>
          </a:bodyPr>
          <a:lstStyle/>
          <a:p>
            <a:pPr marL="285750" indent="-285750">
              <a:lnSpc>
                <a:spcPct val="150000"/>
              </a:lnSpc>
              <a:buFont typeface="Arial" panose="020B0604020202020204" pitchFamily="34" charset="0"/>
              <a:buChar char="•"/>
            </a:pPr>
            <a:r>
              <a:rPr lang="en-US" b="1" dirty="0">
                <a:latin typeface="Times New Roman" panose="02020603050405020304" pitchFamily="18" charset="0"/>
                <a:ea typeface="Calibri" panose="020F0502020204030204" pitchFamily="34" charset="0"/>
              </a:rPr>
              <a:t>Genetic Diversity and Resilience: </a:t>
            </a:r>
            <a:r>
              <a:rPr lang="en-US" dirty="0">
                <a:latin typeface="Times New Roman" panose="02020603050405020304" pitchFamily="18" charset="0"/>
                <a:ea typeface="Calibri" panose="020F0502020204030204" pitchFamily="34" charset="0"/>
              </a:rPr>
              <a:t>The genetic diversity among the collected moth bean genotypes was evident from the morphological and physiological variations observed, as shown in Table 3. Genotypes with superior thermo-drought tolerance and salinity resistance were identified, highlighting the potential for breeding programs to enhance these traits. The results highlighted significant variability and resilience among genotypes, particularly in thermo-drought tolerance and salinity resistance.</a:t>
            </a:r>
            <a:endParaRPr lang="en-US" dirty="0"/>
          </a:p>
        </p:txBody>
      </p:sp>
      <p:sp>
        <p:nvSpPr>
          <p:cNvPr id="3" name="Rectangle 2">
            <a:extLst>
              <a:ext uri="{FF2B5EF4-FFF2-40B4-BE49-F238E27FC236}">
                <a16:creationId xmlns:a16="http://schemas.microsoft.com/office/drawing/2014/main" id="{D6F69FA7-EB48-4F78-B569-BB6486EDFD4A}"/>
              </a:ext>
            </a:extLst>
          </p:cNvPr>
          <p:cNvSpPr/>
          <p:nvPr/>
        </p:nvSpPr>
        <p:spPr>
          <a:xfrm>
            <a:off x="3622518" y="3362790"/>
            <a:ext cx="4631653" cy="457498"/>
          </a:xfrm>
          <a:prstGeom prst="rect">
            <a:avLst/>
          </a:prstGeom>
        </p:spPr>
        <p:txBody>
          <a:bodyPr wrap="none">
            <a:spAutoFit/>
          </a:bodyPr>
          <a:lstStyle/>
          <a:p>
            <a:pPr algn="ctr">
              <a:lnSpc>
                <a:spcPct val="150000"/>
              </a:lnSpc>
              <a:spcAft>
                <a:spcPts val="600"/>
              </a:spcAft>
            </a:pPr>
            <a:r>
              <a:rPr lang="en-US" b="1" dirty="0">
                <a:latin typeface="Times New Roman" panose="02020603050405020304" pitchFamily="18" charset="0"/>
              </a:rPr>
              <a:t>Table 3: </a:t>
            </a:r>
            <a:r>
              <a:rPr lang="en-US" dirty="0">
                <a:latin typeface="Times New Roman" panose="02020603050405020304" pitchFamily="18" charset="0"/>
              </a:rPr>
              <a:t>Genetic Diversity and Stress Tolerance</a:t>
            </a:r>
            <a:endParaRPr lang="en-US" dirty="0">
              <a:effectLst/>
            </a:endParaRPr>
          </a:p>
        </p:txBody>
      </p:sp>
      <p:graphicFrame>
        <p:nvGraphicFramePr>
          <p:cNvPr id="4" name="Table 3">
            <a:extLst>
              <a:ext uri="{FF2B5EF4-FFF2-40B4-BE49-F238E27FC236}">
                <a16:creationId xmlns:a16="http://schemas.microsoft.com/office/drawing/2014/main" id="{3B9EBE2C-1F6C-445B-85B4-A06E14CB5068}"/>
              </a:ext>
            </a:extLst>
          </p:cNvPr>
          <p:cNvGraphicFramePr>
            <a:graphicFrameLocks noGrp="1"/>
          </p:cNvGraphicFramePr>
          <p:nvPr>
            <p:extLst>
              <p:ext uri="{D42A27DB-BD31-4B8C-83A1-F6EECF244321}">
                <p14:modId xmlns:p14="http://schemas.microsoft.com/office/powerpoint/2010/main" val="1653737947"/>
              </p:ext>
            </p:extLst>
          </p:nvPr>
        </p:nvGraphicFramePr>
        <p:xfrm>
          <a:off x="2203890" y="3989537"/>
          <a:ext cx="7784220" cy="2257883"/>
        </p:xfrm>
        <a:graphic>
          <a:graphicData uri="http://schemas.openxmlformats.org/drawingml/2006/table">
            <a:tbl>
              <a:tblPr firstRow="1" firstCol="1" bandRow="1">
                <a:tableStyleId>{5C22544A-7EE6-4342-B048-85BDC9FD1C3A}</a:tableStyleId>
              </a:tblPr>
              <a:tblGrid>
                <a:gridCol w="1331512">
                  <a:extLst>
                    <a:ext uri="{9D8B030D-6E8A-4147-A177-3AD203B41FA5}">
                      <a16:colId xmlns:a16="http://schemas.microsoft.com/office/drawing/2014/main" val="3985366290"/>
                    </a:ext>
                  </a:extLst>
                </a:gridCol>
                <a:gridCol w="2018402">
                  <a:extLst>
                    <a:ext uri="{9D8B030D-6E8A-4147-A177-3AD203B41FA5}">
                      <a16:colId xmlns:a16="http://schemas.microsoft.com/office/drawing/2014/main" val="3365259595"/>
                    </a:ext>
                  </a:extLst>
                </a:gridCol>
                <a:gridCol w="1273796">
                  <a:extLst>
                    <a:ext uri="{9D8B030D-6E8A-4147-A177-3AD203B41FA5}">
                      <a16:colId xmlns:a16="http://schemas.microsoft.com/office/drawing/2014/main" val="3236351923"/>
                    </a:ext>
                  </a:extLst>
                </a:gridCol>
                <a:gridCol w="3160510">
                  <a:extLst>
                    <a:ext uri="{9D8B030D-6E8A-4147-A177-3AD203B41FA5}">
                      <a16:colId xmlns:a16="http://schemas.microsoft.com/office/drawing/2014/main" val="3353447612"/>
                    </a:ext>
                  </a:extLst>
                </a:gridCol>
              </a:tblGrid>
              <a:tr h="785967">
                <a:tc>
                  <a:txBody>
                    <a:bodyPr/>
                    <a:lstStyle/>
                    <a:p>
                      <a:pPr algn="ctr">
                        <a:lnSpc>
                          <a:spcPct val="150000"/>
                        </a:lnSpc>
                        <a:spcAft>
                          <a:spcPts val="0"/>
                        </a:spcAft>
                      </a:pPr>
                      <a:r>
                        <a:rPr lang="en-US" sz="1400" dirty="0">
                          <a:effectLst/>
                          <a:latin typeface="Times New Roman" panose="02020603050405020304" pitchFamily="18" charset="0"/>
                          <a:cs typeface="Times New Roman" panose="02020603050405020304" pitchFamily="18" charset="0"/>
                        </a:rPr>
                        <a:t>Genotype</a:t>
                      </a:r>
                      <a:endParaRPr lang="en-US" sz="1200" dirty="0">
                        <a:effectLst/>
                        <a:latin typeface="Times New Roman" panose="02020603050405020304" pitchFamily="18" charset="0"/>
                        <a:cs typeface="Times New Roman" panose="02020603050405020304" pitchFamily="18" charset="0"/>
                      </a:endParaRPr>
                    </a:p>
                  </a:txBody>
                  <a:tcPr marL="68580" marR="68580" marT="0" marB="0"/>
                </a:tc>
                <a:tc>
                  <a:txBody>
                    <a:bodyPr/>
                    <a:lstStyle/>
                    <a:p>
                      <a:pPr algn="ctr">
                        <a:lnSpc>
                          <a:spcPct val="150000"/>
                        </a:lnSpc>
                        <a:spcAft>
                          <a:spcPts val="0"/>
                        </a:spcAft>
                      </a:pPr>
                      <a:r>
                        <a:rPr lang="en-US" sz="1400" dirty="0">
                          <a:effectLst/>
                          <a:latin typeface="Times New Roman" panose="02020603050405020304" pitchFamily="18" charset="0"/>
                          <a:cs typeface="Times New Roman" panose="02020603050405020304" pitchFamily="18" charset="0"/>
                        </a:rPr>
                        <a:t>Thermo-Drought Tolerance</a:t>
                      </a:r>
                      <a:endParaRPr lang="en-US" sz="1200" dirty="0">
                        <a:effectLst/>
                        <a:latin typeface="Times New Roman" panose="02020603050405020304" pitchFamily="18" charset="0"/>
                        <a:cs typeface="Times New Roman" panose="02020603050405020304" pitchFamily="18" charset="0"/>
                      </a:endParaRPr>
                    </a:p>
                  </a:txBody>
                  <a:tcPr marL="68580" marR="68580" marT="0" marB="0"/>
                </a:tc>
                <a:tc>
                  <a:txBody>
                    <a:bodyPr/>
                    <a:lstStyle/>
                    <a:p>
                      <a:pPr algn="ctr">
                        <a:lnSpc>
                          <a:spcPct val="150000"/>
                        </a:lnSpc>
                        <a:spcAft>
                          <a:spcPts val="0"/>
                        </a:spcAft>
                      </a:pPr>
                      <a:r>
                        <a:rPr lang="en-US" sz="1400" dirty="0">
                          <a:effectLst/>
                          <a:latin typeface="Times New Roman" panose="02020603050405020304" pitchFamily="18" charset="0"/>
                          <a:cs typeface="Times New Roman" panose="02020603050405020304" pitchFamily="18" charset="0"/>
                        </a:rPr>
                        <a:t>Salinity Resistance</a:t>
                      </a:r>
                      <a:endParaRPr lang="en-US" sz="1200" dirty="0">
                        <a:effectLst/>
                        <a:latin typeface="Times New Roman" panose="02020603050405020304" pitchFamily="18" charset="0"/>
                        <a:cs typeface="Times New Roman" panose="02020603050405020304" pitchFamily="18" charset="0"/>
                      </a:endParaRPr>
                    </a:p>
                  </a:txBody>
                  <a:tcPr marL="68580" marR="68580" marT="0" marB="0"/>
                </a:tc>
                <a:tc>
                  <a:txBody>
                    <a:bodyPr/>
                    <a:lstStyle/>
                    <a:p>
                      <a:pPr algn="ctr">
                        <a:lnSpc>
                          <a:spcPct val="150000"/>
                        </a:lnSpc>
                        <a:spcAft>
                          <a:spcPts val="0"/>
                        </a:spcAft>
                      </a:pPr>
                      <a:r>
                        <a:rPr lang="en-US" sz="1400">
                          <a:effectLst/>
                          <a:latin typeface="Times New Roman" panose="02020603050405020304" pitchFamily="18" charset="0"/>
                          <a:cs typeface="Times New Roman" panose="02020603050405020304" pitchFamily="18" charset="0"/>
                        </a:rPr>
                        <a:t>Key Traits</a:t>
                      </a:r>
                      <a:endParaRPr lang="en-US" sz="1200">
                        <a:effectLst/>
                        <a:latin typeface="Times New Roman" panose="02020603050405020304" pitchFamily="18" charset="0"/>
                        <a:cs typeface="Times New Roman" panose="02020603050405020304" pitchFamily="18" charset="0"/>
                      </a:endParaRPr>
                    </a:p>
                  </a:txBody>
                  <a:tcPr marL="68580" marR="68580" marT="0" marB="0"/>
                </a:tc>
                <a:extLst>
                  <a:ext uri="{0D108BD9-81ED-4DB2-BD59-A6C34878D82A}">
                    <a16:rowId xmlns:a16="http://schemas.microsoft.com/office/drawing/2014/main" val="416480009"/>
                  </a:ext>
                </a:extLst>
              </a:tr>
              <a:tr h="367979">
                <a:tc>
                  <a:txBody>
                    <a:bodyPr/>
                    <a:lstStyle/>
                    <a:p>
                      <a:pPr algn="ctr">
                        <a:lnSpc>
                          <a:spcPct val="150000"/>
                        </a:lnSpc>
                        <a:spcAft>
                          <a:spcPts val="0"/>
                        </a:spcAft>
                      </a:pPr>
                      <a:r>
                        <a:rPr lang="en-US" sz="1400" dirty="0">
                          <a:effectLst/>
                          <a:latin typeface="Times New Roman" panose="02020603050405020304" pitchFamily="18" charset="0"/>
                          <a:cs typeface="Times New Roman" panose="02020603050405020304" pitchFamily="18" charset="0"/>
                        </a:rPr>
                        <a:t>Genotype 1</a:t>
                      </a:r>
                      <a:endParaRPr lang="en-US" sz="1200" dirty="0">
                        <a:effectLst/>
                        <a:latin typeface="Times New Roman" panose="02020603050405020304" pitchFamily="18" charset="0"/>
                        <a:cs typeface="Times New Roman" panose="02020603050405020304" pitchFamily="18" charset="0"/>
                      </a:endParaRPr>
                    </a:p>
                  </a:txBody>
                  <a:tcPr marL="68580" marR="68580" marT="0" marB="0"/>
                </a:tc>
                <a:tc>
                  <a:txBody>
                    <a:bodyPr/>
                    <a:lstStyle/>
                    <a:p>
                      <a:pPr algn="ctr">
                        <a:lnSpc>
                          <a:spcPct val="150000"/>
                        </a:lnSpc>
                        <a:spcAft>
                          <a:spcPts val="0"/>
                        </a:spcAft>
                      </a:pPr>
                      <a:r>
                        <a:rPr lang="en-US" sz="1400" dirty="0">
                          <a:effectLst/>
                          <a:latin typeface="Times New Roman" panose="02020603050405020304" pitchFamily="18" charset="0"/>
                          <a:cs typeface="Times New Roman" panose="02020603050405020304" pitchFamily="18" charset="0"/>
                        </a:rPr>
                        <a:t>High</a:t>
                      </a:r>
                      <a:endParaRPr lang="en-US" sz="1200" dirty="0">
                        <a:effectLst/>
                        <a:latin typeface="Times New Roman" panose="02020603050405020304" pitchFamily="18" charset="0"/>
                        <a:cs typeface="Times New Roman" panose="02020603050405020304" pitchFamily="18" charset="0"/>
                      </a:endParaRPr>
                    </a:p>
                  </a:txBody>
                  <a:tcPr marL="68580" marR="68580" marT="0" marB="0"/>
                </a:tc>
                <a:tc>
                  <a:txBody>
                    <a:bodyPr/>
                    <a:lstStyle/>
                    <a:p>
                      <a:pPr algn="ctr">
                        <a:lnSpc>
                          <a:spcPct val="150000"/>
                        </a:lnSpc>
                        <a:spcAft>
                          <a:spcPts val="0"/>
                        </a:spcAft>
                      </a:pPr>
                      <a:r>
                        <a:rPr lang="en-US" sz="1400">
                          <a:effectLst/>
                          <a:latin typeface="Times New Roman" panose="02020603050405020304" pitchFamily="18" charset="0"/>
                          <a:cs typeface="Times New Roman" panose="02020603050405020304" pitchFamily="18" charset="0"/>
                        </a:rPr>
                        <a:t>High</a:t>
                      </a:r>
                      <a:endParaRPr lang="en-US" sz="1200">
                        <a:effectLst/>
                        <a:latin typeface="Times New Roman" panose="02020603050405020304" pitchFamily="18" charset="0"/>
                        <a:cs typeface="Times New Roman" panose="02020603050405020304" pitchFamily="18" charset="0"/>
                      </a:endParaRPr>
                    </a:p>
                  </a:txBody>
                  <a:tcPr marL="68580" marR="68580" marT="0" marB="0"/>
                </a:tc>
                <a:tc>
                  <a:txBody>
                    <a:bodyPr/>
                    <a:lstStyle/>
                    <a:p>
                      <a:pPr algn="ctr">
                        <a:lnSpc>
                          <a:spcPct val="150000"/>
                        </a:lnSpc>
                        <a:spcAft>
                          <a:spcPts val="0"/>
                        </a:spcAft>
                      </a:pPr>
                      <a:r>
                        <a:rPr lang="en-US" sz="1400" dirty="0">
                          <a:effectLst/>
                          <a:latin typeface="Times New Roman" panose="02020603050405020304" pitchFamily="18" charset="0"/>
                          <a:cs typeface="Times New Roman" panose="02020603050405020304" pitchFamily="18" charset="0"/>
                        </a:rPr>
                        <a:t>Deep root system, efficient water use</a:t>
                      </a:r>
                      <a:endParaRPr lang="en-US" sz="1200" dirty="0">
                        <a:effectLst/>
                        <a:latin typeface="Times New Roman" panose="02020603050405020304" pitchFamily="18" charset="0"/>
                        <a:cs typeface="Times New Roman" panose="02020603050405020304" pitchFamily="18" charset="0"/>
                      </a:endParaRPr>
                    </a:p>
                  </a:txBody>
                  <a:tcPr marL="68580" marR="68580" marT="0" marB="0"/>
                </a:tc>
                <a:extLst>
                  <a:ext uri="{0D108BD9-81ED-4DB2-BD59-A6C34878D82A}">
                    <a16:rowId xmlns:a16="http://schemas.microsoft.com/office/drawing/2014/main" val="919523756"/>
                  </a:ext>
                </a:extLst>
              </a:tr>
              <a:tr h="367979">
                <a:tc>
                  <a:txBody>
                    <a:bodyPr/>
                    <a:lstStyle/>
                    <a:p>
                      <a:pPr algn="ctr">
                        <a:lnSpc>
                          <a:spcPct val="150000"/>
                        </a:lnSpc>
                        <a:spcAft>
                          <a:spcPts val="0"/>
                        </a:spcAft>
                      </a:pPr>
                      <a:r>
                        <a:rPr lang="en-US" sz="1400">
                          <a:effectLst/>
                          <a:latin typeface="Times New Roman" panose="02020603050405020304" pitchFamily="18" charset="0"/>
                          <a:cs typeface="Times New Roman" panose="02020603050405020304" pitchFamily="18" charset="0"/>
                        </a:rPr>
                        <a:t>Genotype 2</a:t>
                      </a:r>
                      <a:endParaRPr lang="en-US" sz="1200">
                        <a:effectLst/>
                        <a:latin typeface="Times New Roman" panose="02020603050405020304" pitchFamily="18" charset="0"/>
                        <a:cs typeface="Times New Roman" panose="02020603050405020304" pitchFamily="18" charset="0"/>
                      </a:endParaRPr>
                    </a:p>
                  </a:txBody>
                  <a:tcPr marL="68580" marR="68580" marT="0" marB="0"/>
                </a:tc>
                <a:tc>
                  <a:txBody>
                    <a:bodyPr/>
                    <a:lstStyle/>
                    <a:p>
                      <a:pPr algn="ctr">
                        <a:lnSpc>
                          <a:spcPct val="150000"/>
                        </a:lnSpc>
                        <a:spcAft>
                          <a:spcPts val="0"/>
                        </a:spcAft>
                      </a:pPr>
                      <a:r>
                        <a:rPr lang="en-US" sz="1400" dirty="0">
                          <a:effectLst/>
                          <a:latin typeface="Times New Roman" panose="02020603050405020304" pitchFamily="18" charset="0"/>
                          <a:cs typeface="Times New Roman" panose="02020603050405020304" pitchFamily="18" charset="0"/>
                        </a:rPr>
                        <a:t>Moderate</a:t>
                      </a:r>
                      <a:endParaRPr lang="en-US" sz="1200" dirty="0">
                        <a:effectLst/>
                        <a:latin typeface="Times New Roman" panose="02020603050405020304" pitchFamily="18" charset="0"/>
                        <a:cs typeface="Times New Roman" panose="02020603050405020304" pitchFamily="18" charset="0"/>
                      </a:endParaRPr>
                    </a:p>
                  </a:txBody>
                  <a:tcPr marL="68580" marR="68580" marT="0" marB="0"/>
                </a:tc>
                <a:tc>
                  <a:txBody>
                    <a:bodyPr/>
                    <a:lstStyle/>
                    <a:p>
                      <a:pPr algn="ctr">
                        <a:lnSpc>
                          <a:spcPct val="150000"/>
                        </a:lnSpc>
                        <a:spcAft>
                          <a:spcPts val="0"/>
                        </a:spcAft>
                      </a:pPr>
                      <a:r>
                        <a:rPr lang="en-US" sz="1400" dirty="0">
                          <a:effectLst/>
                          <a:latin typeface="Times New Roman" panose="02020603050405020304" pitchFamily="18" charset="0"/>
                          <a:cs typeface="Times New Roman" panose="02020603050405020304" pitchFamily="18" charset="0"/>
                        </a:rPr>
                        <a:t>High</a:t>
                      </a:r>
                      <a:endParaRPr lang="en-US" sz="1200" dirty="0">
                        <a:effectLst/>
                        <a:latin typeface="Times New Roman" panose="02020603050405020304" pitchFamily="18" charset="0"/>
                        <a:cs typeface="Times New Roman" panose="02020603050405020304" pitchFamily="18" charset="0"/>
                      </a:endParaRPr>
                    </a:p>
                  </a:txBody>
                  <a:tcPr marL="68580" marR="68580" marT="0" marB="0"/>
                </a:tc>
                <a:tc>
                  <a:txBody>
                    <a:bodyPr/>
                    <a:lstStyle/>
                    <a:p>
                      <a:pPr algn="ctr">
                        <a:lnSpc>
                          <a:spcPct val="150000"/>
                        </a:lnSpc>
                        <a:spcAft>
                          <a:spcPts val="0"/>
                        </a:spcAft>
                      </a:pPr>
                      <a:r>
                        <a:rPr lang="en-US" sz="1400" dirty="0">
                          <a:effectLst/>
                          <a:latin typeface="Times New Roman" panose="02020603050405020304" pitchFamily="18" charset="0"/>
                          <a:cs typeface="Times New Roman" panose="02020603050405020304" pitchFamily="18" charset="0"/>
                        </a:rPr>
                        <a:t>Heat-shock protein expression</a:t>
                      </a:r>
                      <a:endParaRPr lang="en-US" sz="1200" dirty="0">
                        <a:effectLst/>
                        <a:latin typeface="Times New Roman" panose="02020603050405020304" pitchFamily="18" charset="0"/>
                        <a:cs typeface="Times New Roman" panose="02020603050405020304" pitchFamily="18" charset="0"/>
                      </a:endParaRPr>
                    </a:p>
                  </a:txBody>
                  <a:tcPr marL="68580" marR="68580" marT="0" marB="0"/>
                </a:tc>
                <a:extLst>
                  <a:ext uri="{0D108BD9-81ED-4DB2-BD59-A6C34878D82A}">
                    <a16:rowId xmlns:a16="http://schemas.microsoft.com/office/drawing/2014/main" val="3975022836"/>
                  </a:ext>
                </a:extLst>
              </a:tr>
              <a:tr h="367979">
                <a:tc>
                  <a:txBody>
                    <a:bodyPr/>
                    <a:lstStyle/>
                    <a:p>
                      <a:pPr algn="ctr">
                        <a:lnSpc>
                          <a:spcPct val="150000"/>
                        </a:lnSpc>
                        <a:spcAft>
                          <a:spcPts val="0"/>
                        </a:spcAft>
                      </a:pPr>
                      <a:r>
                        <a:rPr lang="en-US" sz="1400">
                          <a:effectLst/>
                          <a:latin typeface="Times New Roman" panose="02020603050405020304" pitchFamily="18" charset="0"/>
                          <a:cs typeface="Times New Roman" panose="02020603050405020304" pitchFamily="18" charset="0"/>
                        </a:rPr>
                        <a:t>Genotype 3</a:t>
                      </a:r>
                      <a:endParaRPr lang="en-US" sz="1200">
                        <a:effectLst/>
                        <a:latin typeface="Times New Roman" panose="02020603050405020304" pitchFamily="18" charset="0"/>
                        <a:cs typeface="Times New Roman" panose="02020603050405020304" pitchFamily="18" charset="0"/>
                      </a:endParaRPr>
                    </a:p>
                  </a:txBody>
                  <a:tcPr marL="68580" marR="68580" marT="0" marB="0"/>
                </a:tc>
                <a:tc>
                  <a:txBody>
                    <a:bodyPr/>
                    <a:lstStyle/>
                    <a:p>
                      <a:pPr algn="ctr">
                        <a:lnSpc>
                          <a:spcPct val="150000"/>
                        </a:lnSpc>
                        <a:spcAft>
                          <a:spcPts val="0"/>
                        </a:spcAft>
                      </a:pPr>
                      <a:r>
                        <a:rPr lang="en-US" sz="1400">
                          <a:effectLst/>
                          <a:latin typeface="Times New Roman" panose="02020603050405020304" pitchFamily="18" charset="0"/>
                          <a:cs typeface="Times New Roman" panose="02020603050405020304" pitchFamily="18" charset="0"/>
                        </a:rPr>
                        <a:t>High</a:t>
                      </a:r>
                      <a:endParaRPr lang="en-US" sz="1200">
                        <a:effectLst/>
                        <a:latin typeface="Times New Roman" panose="02020603050405020304" pitchFamily="18" charset="0"/>
                        <a:cs typeface="Times New Roman" panose="02020603050405020304" pitchFamily="18" charset="0"/>
                      </a:endParaRPr>
                    </a:p>
                  </a:txBody>
                  <a:tcPr marL="68580" marR="68580" marT="0" marB="0"/>
                </a:tc>
                <a:tc>
                  <a:txBody>
                    <a:bodyPr/>
                    <a:lstStyle/>
                    <a:p>
                      <a:pPr algn="ctr">
                        <a:lnSpc>
                          <a:spcPct val="150000"/>
                        </a:lnSpc>
                        <a:spcAft>
                          <a:spcPts val="0"/>
                        </a:spcAft>
                      </a:pPr>
                      <a:r>
                        <a:rPr lang="en-US" sz="1400" dirty="0">
                          <a:effectLst/>
                          <a:latin typeface="Times New Roman" panose="02020603050405020304" pitchFamily="18" charset="0"/>
                          <a:cs typeface="Times New Roman" panose="02020603050405020304" pitchFamily="18" charset="0"/>
                        </a:rPr>
                        <a:t>Moderate</a:t>
                      </a:r>
                      <a:endParaRPr lang="en-US" sz="1200" dirty="0">
                        <a:effectLst/>
                        <a:latin typeface="Times New Roman" panose="02020603050405020304" pitchFamily="18" charset="0"/>
                        <a:cs typeface="Times New Roman" panose="02020603050405020304" pitchFamily="18" charset="0"/>
                      </a:endParaRPr>
                    </a:p>
                  </a:txBody>
                  <a:tcPr marL="68580" marR="68580" marT="0" marB="0"/>
                </a:tc>
                <a:tc>
                  <a:txBody>
                    <a:bodyPr/>
                    <a:lstStyle/>
                    <a:p>
                      <a:pPr algn="ctr">
                        <a:lnSpc>
                          <a:spcPct val="150000"/>
                        </a:lnSpc>
                        <a:spcAft>
                          <a:spcPts val="0"/>
                        </a:spcAft>
                      </a:pPr>
                      <a:r>
                        <a:rPr lang="en-US" sz="1400" dirty="0">
                          <a:effectLst/>
                          <a:latin typeface="Times New Roman" panose="02020603050405020304" pitchFamily="18" charset="0"/>
                          <a:cs typeface="Times New Roman" panose="02020603050405020304" pitchFamily="18" charset="0"/>
                        </a:rPr>
                        <a:t>Osmotic adjustment</a:t>
                      </a:r>
                      <a:endParaRPr lang="en-US" sz="1200" dirty="0">
                        <a:effectLst/>
                        <a:latin typeface="Times New Roman" panose="02020603050405020304" pitchFamily="18" charset="0"/>
                        <a:cs typeface="Times New Roman" panose="02020603050405020304" pitchFamily="18" charset="0"/>
                      </a:endParaRPr>
                    </a:p>
                  </a:txBody>
                  <a:tcPr marL="68580" marR="68580" marT="0" marB="0"/>
                </a:tc>
                <a:extLst>
                  <a:ext uri="{0D108BD9-81ED-4DB2-BD59-A6C34878D82A}">
                    <a16:rowId xmlns:a16="http://schemas.microsoft.com/office/drawing/2014/main" val="1930363385"/>
                  </a:ext>
                </a:extLst>
              </a:tr>
              <a:tr h="367979">
                <a:tc>
                  <a:txBody>
                    <a:bodyPr/>
                    <a:lstStyle/>
                    <a:p>
                      <a:pPr algn="ctr">
                        <a:lnSpc>
                          <a:spcPct val="150000"/>
                        </a:lnSpc>
                        <a:spcAft>
                          <a:spcPts val="0"/>
                        </a:spcAft>
                      </a:pPr>
                      <a:r>
                        <a:rPr lang="en-US" sz="1400">
                          <a:effectLst/>
                          <a:latin typeface="Times New Roman" panose="02020603050405020304" pitchFamily="18" charset="0"/>
                          <a:cs typeface="Times New Roman" panose="02020603050405020304" pitchFamily="18" charset="0"/>
                        </a:rPr>
                        <a:t>Genotype 4</a:t>
                      </a:r>
                      <a:endParaRPr lang="en-US" sz="1200">
                        <a:effectLst/>
                        <a:latin typeface="Times New Roman" panose="02020603050405020304" pitchFamily="18" charset="0"/>
                        <a:cs typeface="Times New Roman" panose="02020603050405020304" pitchFamily="18" charset="0"/>
                      </a:endParaRPr>
                    </a:p>
                  </a:txBody>
                  <a:tcPr marL="68580" marR="68580" marT="0" marB="0"/>
                </a:tc>
                <a:tc>
                  <a:txBody>
                    <a:bodyPr/>
                    <a:lstStyle/>
                    <a:p>
                      <a:pPr algn="ctr">
                        <a:lnSpc>
                          <a:spcPct val="150000"/>
                        </a:lnSpc>
                        <a:spcAft>
                          <a:spcPts val="0"/>
                        </a:spcAft>
                      </a:pPr>
                      <a:r>
                        <a:rPr lang="en-US" sz="1400" dirty="0">
                          <a:effectLst/>
                          <a:latin typeface="Times New Roman" panose="02020603050405020304" pitchFamily="18" charset="0"/>
                          <a:cs typeface="Times New Roman" panose="02020603050405020304" pitchFamily="18" charset="0"/>
                        </a:rPr>
                        <a:t>Low</a:t>
                      </a:r>
                      <a:endParaRPr lang="en-US" sz="1200" dirty="0">
                        <a:effectLst/>
                        <a:latin typeface="Times New Roman" panose="02020603050405020304" pitchFamily="18" charset="0"/>
                        <a:cs typeface="Times New Roman" panose="02020603050405020304" pitchFamily="18" charset="0"/>
                      </a:endParaRPr>
                    </a:p>
                  </a:txBody>
                  <a:tcPr marL="68580" marR="68580" marT="0" marB="0"/>
                </a:tc>
                <a:tc>
                  <a:txBody>
                    <a:bodyPr/>
                    <a:lstStyle/>
                    <a:p>
                      <a:pPr algn="ctr">
                        <a:lnSpc>
                          <a:spcPct val="150000"/>
                        </a:lnSpc>
                        <a:spcAft>
                          <a:spcPts val="0"/>
                        </a:spcAft>
                      </a:pPr>
                      <a:r>
                        <a:rPr lang="en-US" sz="1400">
                          <a:effectLst/>
                          <a:latin typeface="Times New Roman" panose="02020603050405020304" pitchFamily="18" charset="0"/>
                          <a:cs typeface="Times New Roman" panose="02020603050405020304" pitchFamily="18" charset="0"/>
                        </a:rPr>
                        <a:t>Moderate</a:t>
                      </a:r>
                      <a:endParaRPr lang="en-US" sz="1200">
                        <a:effectLst/>
                        <a:latin typeface="Times New Roman" panose="02020603050405020304" pitchFamily="18" charset="0"/>
                        <a:cs typeface="Times New Roman" panose="02020603050405020304" pitchFamily="18" charset="0"/>
                      </a:endParaRPr>
                    </a:p>
                  </a:txBody>
                  <a:tcPr marL="68580" marR="68580" marT="0" marB="0"/>
                </a:tc>
                <a:tc>
                  <a:txBody>
                    <a:bodyPr/>
                    <a:lstStyle/>
                    <a:p>
                      <a:pPr algn="ctr">
                        <a:lnSpc>
                          <a:spcPct val="150000"/>
                        </a:lnSpc>
                        <a:spcAft>
                          <a:spcPts val="0"/>
                        </a:spcAft>
                      </a:pPr>
                      <a:r>
                        <a:rPr lang="en-US" sz="1400" dirty="0">
                          <a:effectLst/>
                          <a:latin typeface="Times New Roman" panose="02020603050405020304" pitchFamily="18" charset="0"/>
                          <a:cs typeface="Times New Roman" panose="02020603050405020304" pitchFamily="18" charset="0"/>
                        </a:rPr>
                        <a:t>Antioxidant defense activation</a:t>
                      </a:r>
                      <a:endParaRPr lang="en-US" sz="1200" dirty="0">
                        <a:effectLst/>
                        <a:latin typeface="Times New Roman" panose="02020603050405020304" pitchFamily="18" charset="0"/>
                        <a:cs typeface="Times New Roman" panose="02020603050405020304" pitchFamily="18" charset="0"/>
                      </a:endParaRPr>
                    </a:p>
                  </a:txBody>
                  <a:tcPr marL="68580" marR="68580" marT="0" marB="0"/>
                </a:tc>
                <a:extLst>
                  <a:ext uri="{0D108BD9-81ED-4DB2-BD59-A6C34878D82A}">
                    <a16:rowId xmlns:a16="http://schemas.microsoft.com/office/drawing/2014/main" val="3711030618"/>
                  </a:ext>
                </a:extLst>
              </a:tr>
            </a:tbl>
          </a:graphicData>
        </a:graphic>
      </p:graphicFrame>
    </p:spTree>
    <p:extLst>
      <p:ext uri="{BB962C8B-B14F-4D97-AF65-F5344CB8AC3E}">
        <p14:creationId xmlns:p14="http://schemas.microsoft.com/office/powerpoint/2010/main" val="1572596989"/>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8633EB10-9562-4941-8842-2B2E17948CD0}"/>
              </a:ext>
            </a:extLst>
          </p:cNvPr>
          <p:cNvSpPr/>
          <p:nvPr/>
        </p:nvSpPr>
        <p:spPr>
          <a:xfrm>
            <a:off x="614854" y="651081"/>
            <a:ext cx="11140965" cy="916982"/>
          </a:xfrm>
          <a:prstGeom prst="rect">
            <a:avLst/>
          </a:prstGeom>
        </p:spPr>
        <p:txBody>
          <a:bodyPr wrap="square">
            <a:spAutoFit/>
          </a:bodyPr>
          <a:lstStyle/>
          <a:p>
            <a:pPr marR="0" lvl="0" algn="ctr">
              <a:lnSpc>
                <a:spcPct val="150000"/>
              </a:lnSpc>
              <a:spcBef>
                <a:spcPts val="0"/>
              </a:spcBef>
              <a:spcAft>
                <a:spcPts val="600"/>
              </a:spcAft>
            </a:pPr>
            <a:r>
              <a:rPr lang="en-US" sz="4000" b="1" dirty="0">
                <a:latin typeface="Times New Roman" panose="02020603050405020304" pitchFamily="18" charset="0"/>
                <a:ea typeface="Calibri" panose="020F0502020204030204" pitchFamily="34" charset="0"/>
                <a:cs typeface="Mangal" panose="02040503050203030202" pitchFamily="18" charset="0"/>
              </a:rPr>
              <a:t>CONCLUSION</a:t>
            </a:r>
            <a:endParaRPr lang="en-US" sz="4000" dirty="0">
              <a:effectLst/>
              <a:latin typeface="Calibri" panose="020F0502020204030204" pitchFamily="34" charset="0"/>
              <a:ea typeface="Calibri" panose="020F0502020204030204" pitchFamily="34" charset="0"/>
              <a:cs typeface="Mangal" panose="02040503050203030202" pitchFamily="18" charset="0"/>
            </a:endParaRPr>
          </a:p>
        </p:txBody>
      </p:sp>
      <p:sp>
        <p:nvSpPr>
          <p:cNvPr id="3" name="Rectangle 2">
            <a:extLst>
              <a:ext uri="{FF2B5EF4-FFF2-40B4-BE49-F238E27FC236}">
                <a16:creationId xmlns:a16="http://schemas.microsoft.com/office/drawing/2014/main" id="{B98051BC-206B-4158-82DA-0F0900CB6BC4}"/>
              </a:ext>
            </a:extLst>
          </p:cNvPr>
          <p:cNvSpPr/>
          <p:nvPr/>
        </p:nvSpPr>
        <p:spPr>
          <a:xfrm>
            <a:off x="614855" y="1568063"/>
            <a:ext cx="11140965" cy="4504759"/>
          </a:xfrm>
          <a:prstGeom prst="rect">
            <a:avLst/>
          </a:prstGeom>
        </p:spPr>
        <p:txBody>
          <a:bodyPr wrap="square">
            <a:spAutoFit/>
          </a:bodyPr>
          <a:lstStyle/>
          <a:p>
            <a:pPr marL="285750" indent="-285750" algn="just">
              <a:lnSpc>
                <a:spcPct val="150000"/>
              </a:lnSpc>
              <a:spcAft>
                <a:spcPts val="600"/>
              </a:spcAft>
              <a:buFont typeface="Arial" panose="020B0604020202020204" pitchFamily="34" charset="0"/>
              <a:buChar char="•"/>
            </a:pPr>
            <a:r>
              <a:rPr lang="en-US" dirty="0">
                <a:latin typeface="Times New Roman" panose="02020603050405020304" pitchFamily="18" charset="0"/>
              </a:rPr>
              <a:t>The moth bean, or </a:t>
            </a:r>
            <a:r>
              <a:rPr lang="en-US" i="1" u="sng" dirty="0">
                <a:latin typeface="Times New Roman" panose="02020603050405020304" pitchFamily="18" charset="0"/>
              </a:rPr>
              <a:t>Vigna aconitifolia</a:t>
            </a:r>
            <a:r>
              <a:rPr lang="en-US" dirty="0">
                <a:latin typeface="Times New Roman" panose="02020603050405020304" pitchFamily="18" charset="0"/>
              </a:rPr>
              <a:t>, is a legume that remains underutilized despite its high nutritional and medicinal potential. </a:t>
            </a:r>
          </a:p>
          <a:p>
            <a:pPr marL="285750" indent="-285750" algn="just">
              <a:lnSpc>
                <a:spcPct val="150000"/>
              </a:lnSpc>
              <a:spcAft>
                <a:spcPts val="600"/>
              </a:spcAft>
              <a:buFont typeface="Arial" panose="020B0604020202020204" pitchFamily="34" charset="0"/>
              <a:buChar char="•"/>
            </a:pPr>
            <a:r>
              <a:rPr lang="en-US" dirty="0">
                <a:latin typeface="Times New Roman" panose="02020603050405020304" pitchFamily="18" charset="0"/>
              </a:rPr>
              <a:t>Its high protein content, rich nutritional profile, and resilience to environmental stresses make it a valuable crop for future agricultural and pharmaceutical applications. </a:t>
            </a:r>
          </a:p>
          <a:p>
            <a:pPr marL="285750" indent="-285750" algn="just">
              <a:lnSpc>
                <a:spcPct val="150000"/>
              </a:lnSpc>
              <a:spcAft>
                <a:spcPts val="600"/>
              </a:spcAft>
              <a:buFont typeface="Arial" panose="020B0604020202020204" pitchFamily="34" charset="0"/>
              <a:buChar char="•"/>
            </a:pPr>
            <a:r>
              <a:rPr lang="en-US" dirty="0">
                <a:latin typeface="Times New Roman" panose="02020603050405020304" pitchFamily="18" charset="0"/>
              </a:rPr>
              <a:t>There is a pressing need for policy support, community awareness, and focused research efforts to unlock its full potential.</a:t>
            </a:r>
          </a:p>
          <a:p>
            <a:pPr marL="285750" indent="-285750" algn="just">
              <a:lnSpc>
                <a:spcPct val="150000"/>
              </a:lnSpc>
              <a:spcAft>
                <a:spcPts val="600"/>
              </a:spcAft>
              <a:buFont typeface="Arial" panose="020B0604020202020204" pitchFamily="34" charset="0"/>
              <a:buChar char="•"/>
            </a:pPr>
            <a:r>
              <a:rPr lang="en-US" dirty="0">
                <a:latin typeface="Times New Roman" panose="02020603050405020304" pitchFamily="18" charset="0"/>
              </a:rPr>
              <a:t>In addition to enhancing food security and supporting sustainable agriculture, we can discover new therapeutic agents by cultivating and utilizing moth beans. </a:t>
            </a:r>
          </a:p>
          <a:p>
            <a:pPr marL="285750" indent="-285750" algn="just">
              <a:lnSpc>
                <a:spcPct val="150000"/>
              </a:lnSpc>
              <a:spcAft>
                <a:spcPts val="600"/>
              </a:spcAft>
              <a:buFont typeface="Arial" panose="020B0604020202020204" pitchFamily="34" charset="0"/>
              <a:buChar char="•"/>
            </a:pPr>
            <a:r>
              <a:rPr lang="en-US" dirty="0">
                <a:latin typeface="Times New Roman" panose="02020603050405020304" pitchFamily="18" charset="0"/>
              </a:rPr>
              <a:t>Legislative and research initiatives will be critical for the moth bean to become a cornerstone of modern medicine and </a:t>
            </a:r>
            <a:r>
              <a:rPr lang="en-US" dirty="0" err="1">
                <a:latin typeface="Times New Roman" panose="02020603050405020304" pitchFamily="18" charset="0"/>
              </a:rPr>
              <a:t>agro</a:t>
            </a:r>
            <a:r>
              <a:rPr lang="en-US" dirty="0">
                <a:latin typeface="Times New Roman" panose="02020603050405020304" pitchFamily="18" charset="0"/>
              </a:rPr>
              <a:t>-beneficial practices.</a:t>
            </a:r>
            <a:endParaRPr lang="en-US" dirty="0">
              <a:effectLst/>
            </a:endParaRPr>
          </a:p>
        </p:txBody>
      </p:sp>
    </p:spTree>
    <p:extLst>
      <p:ext uri="{BB962C8B-B14F-4D97-AF65-F5344CB8AC3E}">
        <p14:creationId xmlns:p14="http://schemas.microsoft.com/office/powerpoint/2010/main" val="2388517613"/>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0CB13174-B92C-4D31-830E-FD5A3CBD117E}"/>
              </a:ext>
            </a:extLst>
          </p:cNvPr>
          <p:cNvSpPr/>
          <p:nvPr/>
        </p:nvSpPr>
        <p:spPr>
          <a:xfrm>
            <a:off x="585952" y="453215"/>
            <a:ext cx="11020096" cy="903837"/>
          </a:xfrm>
          <a:prstGeom prst="rect">
            <a:avLst/>
          </a:prstGeom>
        </p:spPr>
        <p:txBody>
          <a:bodyPr wrap="square">
            <a:spAutoFit/>
          </a:bodyPr>
          <a:lstStyle/>
          <a:p>
            <a:pPr algn="ctr">
              <a:lnSpc>
                <a:spcPct val="150000"/>
              </a:lnSpc>
              <a:spcAft>
                <a:spcPts val="600"/>
              </a:spcAft>
            </a:pPr>
            <a:r>
              <a:rPr lang="en-US" sz="4000" b="1" dirty="0">
                <a:latin typeface="Times New Roman" panose="02020603050405020304" pitchFamily="18" charset="0"/>
              </a:rPr>
              <a:t>REFERENCES</a:t>
            </a:r>
            <a:endParaRPr lang="en-US" sz="4000" dirty="0">
              <a:effectLst/>
            </a:endParaRPr>
          </a:p>
        </p:txBody>
      </p:sp>
      <p:sp>
        <p:nvSpPr>
          <p:cNvPr id="3" name="Rectangle 2">
            <a:extLst>
              <a:ext uri="{FF2B5EF4-FFF2-40B4-BE49-F238E27FC236}">
                <a16:creationId xmlns:a16="http://schemas.microsoft.com/office/drawing/2014/main" id="{A2F3CCE5-EF18-4520-BB36-15B6662FF578}"/>
              </a:ext>
            </a:extLst>
          </p:cNvPr>
          <p:cNvSpPr/>
          <p:nvPr/>
        </p:nvSpPr>
        <p:spPr>
          <a:xfrm>
            <a:off x="647700" y="1357052"/>
            <a:ext cx="10896600" cy="5033879"/>
          </a:xfrm>
          <a:prstGeom prst="rect">
            <a:avLst/>
          </a:prstGeom>
        </p:spPr>
        <p:txBody>
          <a:bodyPr wrap="square">
            <a:spAutoFit/>
          </a:bodyPr>
          <a:lstStyle/>
          <a:p>
            <a:pPr marL="342900" marR="0" lvl="0" indent="-342900" algn="just">
              <a:lnSpc>
                <a:spcPct val="150000"/>
              </a:lnSpc>
              <a:spcBef>
                <a:spcPts val="0"/>
              </a:spcBef>
              <a:spcAft>
                <a:spcPts val="0"/>
              </a:spcAft>
              <a:buFont typeface="+mj-lt"/>
              <a:buAutoNum type="arabicPeriod"/>
            </a:pPr>
            <a:r>
              <a:rPr lang="en-US" dirty="0" err="1">
                <a:latin typeface="Times New Roman" panose="02020603050405020304" pitchFamily="18" charset="0"/>
                <a:ea typeface="Calibri" panose="020F0502020204030204" pitchFamily="34" charset="0"/>
                <a:cs typeface="Mangal" panose="02040503050203030202" pitchFamily="18" charset="0"/>
              </a:rPr>
              <a:t>Adsule</a:t>
            </a:r>
            <a:r>
              <a:rPr lang="en-US" dirty="0">
                <a:latin typeface="Times New Roman" panose="02020603050405020304" pitchFamily="18" charset="0"/>
                <a:ea typeface="Calibri" panose="020F0502020204030204" pitchFamily="34" charset="0"/>
                <a:cs typeface="Mangal" panose="02040503050203030202" pitchFamily="18" charset="0"/>
              </a:rPr>
              <a:t>, R. N. (1996). Moth bean (Vigna aconitifolia (Jacq.) </a:t>
            </a:r>
            <a:r>
              <a:rPr lang="en-US" dirty="0" err="1">
                <a:latin typeface="Times New Roman" panose="02020603050405020304" pitchFamily="18" charset="0"/>
                <a:ea typeface="Calibri" panose="020F0502020204030204" pitchFamily="34" charset="0"/>
                <a:cs typeface="Mangal" panose="02040503050203030202" pitchFamily="18" charset="0"/>
              </a:rPr>
              <a:t>marechal</a:t>
            </a:r>
            <a:r>
              <a:rPr lang="en-US" dirty="0">
                <a:latin typeface="Times New Roman" panose="02020603050405020304" pitchFamily="18" charset="0"/>
                <a:ea typeface="Calibri" panose="020F0502020204030204" pitchFamily="34" charset="0"/>
                <a:cs typeface="Mangal" panose="02040503050203030202" pitchFamily="18" charset="0"/>
              </a:rPr>
              <a:t>). In </a:t>
            </a:r>
            <a:r>
              <a:rPr lang="en-US" i="1" dirty="0">
                <a:latin typeface="Times New Roman" panose="02020603050405020304" pitchFamily="18" charset="0"/>
                <a:ea typeface="Calibri" panose="020F0502020204030204" pitchFamily="34" charset="0"/>
                <a:cs typeface="Mangal" panose="02040503050203030202" pitchFamily="18" charset="0"/>
              </a:rPr>
              <a:t>Food and feed from legumes and oilseeds</a:t>
            </a:r>
            <a:r>
              <a:rPr lang="en-US" dirty="0">
                <a:latin typeface="Times New Roman" panose="02020603050405020304" pitchFamily="18" charset="0"/>
                <a:ea typeface="Calibri" panose="020F0502020204030204" pitchFamily="34" charset="0"/>
                <a:cs typeface="Mangal" panose="02040503050203030202" pitchFamily="18" charset="0"/>
              </a:rPr>
              <a:t> (pp. 203–205). Springer.</a:t>
            </a:r>
            <a:endParaRPr lang="en-US" sz="1600" dirty="0">
              <a:latin typeface="Calibri" panose="020F0502020204030204" pitchFamily="34" charset="0"/>
              <a:ea typeface="Calibri" panose="020F0502020204030204" pitchFamily="34" charset="0"/>
              <a:cs typeface="Mangal" panose="02040503050203030202" pitchFamily="18" charset="0"/>
            </a:endParaRPr>
          </a:p>
          <a:p>
            <a:pPr marL="342900" marR="0" lvl="0" indent="-342900" algn="just">
              <a:lnSpc>
                <a:spcPct val="150000"/>
              </a:lnSpc>
              <a:spcBef>
                <a:spcPts val="0"/>
              </a:spcBef>
              <a:spcAft>
                <a:spcPts val="0"/>
              </a:spcAft>
              <a:buFont typeface="+mj-lt"/>
              <a:buAutoNum type="arabicPeriod"/>
            </a:pPr>
            <a:r>
              <a:rPr lang="en-US" dirty="0" err="1">
                <a:latin typeface="Times New Roman" panose="02020603050405020304" pitchFamily="18" charset="0"/>
                <a:ea typeface="Calibri" panose="020F0502020204030204" pitchFamily="34" charset="0"/>
                <a:cs typeface="Mangal" panose="02040503050203030202" pitchFamily="18" charset="0"/>
              </a:rPr>
              <a:t>Bhadkaria</a:t>
            </a:r>
            <a:r>
              <a:rPr lang="en-US" dirty="0">
                <a:latin typeface="Times New Roman" panose="02020603050405020304" pitchFamily="18" charset="0"/>
                <a:ea typeface="Calibri" panose="020F0502020204030204" pitchFamily="34" charset="0"/>
                <a:cs typeface="Mangal" panose="02040503050203030202" pitchFamily="18" charset="0"/>
              </a:rPr>
              <a:t>, A., Srivastava, N., &amp; </a:t>
            </a:r>
            <a:r>
              <a:rPr lang="en-US" dirty="0" err="1">
                <a:latin typeface="Times New Roman" panose="02020603050405020304" pitchFamily="18" charset="0"/>
                <a:ea typeface="Calibri" panose="020F0502020204030204" pitchFamily="34" charset="0"/>
                <a:cs typeface="Mangal" panose="02040503050203030202" pitchFamily="18" charset="0"/>
              </a:rPr>
              <a:t>Bhagyawant</a:t>
            </a:r>
            <a:r>
              <a:rPr lang="en-US" dirty="0">
                <a:latin typeface="Times New Roman" panose="02020603050405020304" pitchFamily="18" charset="0"/>
                <a:ea typeface="Calibri" panose="020F0502020204030204" pitchFamily="34" charset="0"/>
                <a:cs typeface="Mangal" panose="02040503050203030202" pitchFamily="18" charset="0"/>
              </a:rPr>
              <a:t>, S. S. (2021). A prospective of underutilized legume moth bean (Vigna aconitifolia (Jacq.) </a:t>
            </a:r>
            <a:r>
              <a:rPr lang="en-US" dirty="0" err="1">
                <a:latin typeface="Times New Roman" panose="02020603050405020304" pitchFamily="18" charset="0"/>
                <a:ea typeface="Calibri" panose="020F0502020204030204" pitchFamily="34" charset="0"/>
                <a:cs typeface="Mangal" panose="02040503050203030202" pitchFamily="18" charset="0"/>
              </a:rPr>
              <a:t>Marechàl</a:t>
            </a:r>
            <a:r>
              <a:rPr lang="en-US" dirty="0">
                <a:latin typeface="Times New Roman" panose="02020603050405020304" pitchFamily="18" charset="0"/>
                <a:ea typeface="Calibri" panose="020F0502020204030204" pitchFamily="34" charset="0"/>
                <a:cs typeface="Mangal" panose="02040503050203030202" pitchFamily="18" charset="0"/>
              </a:rPr>
              <a:t>): Phytochemical profiling, bioactive compounds and in vitro pharmacological studies. </a:t>
            </a:r>
            <a:r>
              <a:rPr lang="en-US" i="1" dirty="0">
                <a:latin typeface="Times New Roman" panose="02020603050405020304" pitchFamily="18" charset="0"/>
                <a:ea typeface="Calibri" panose="020F0502020204030204" pitchFamily="34" charset="0"/>
                <a:cs typeface="Mangal" panose="02040503050203030202" pitchFamily="18" charset="0"/>
              </a:rPr>
              <a:t>Food Bioscience</a:t>
            </a:r>
            <a:r>
              <a:rPr lang="en-US" dirty="0">
                <a:latin typeface="Times New Roman" panose="02020603050405020304" pitchFamily="18" charset="0"/>
                <a:ea typeface="Calibri" panose="020F0502020204030204" pitchFamily="34" charset="0"/>
                <a:cs typeface="Mangal" panose="02040503050203030202" pitchFamily="18" charset="0"/>
              </a:rPr>
              <a:t>, </a:t>
            </a:r>
            <a:r>
              <a:rPr lang="en-US" i="1" dirty="0">
                <a:latin typeface="Times New Roman" panose="02020603050405020304" pitchFamily="18" charset="0"/>
                <a:ea typeface="Calibri" panose="020F0502020204030204" pitchFamily="34" charset="0"/>
                <a:cs typeface="Mangal" panose="02040503050203030202" pitchFamily="18" charset="0"/>
              </a:rPr>
              <a:t>42</a:t>
            </a:r>
            <a:r>
              <a:rPr lang="en-US" dirty="0">
                <a:latin typeface="Times New Roman" panose="02020603050405020304" pitchFamily="18" charset="0"/>
                <a:ea typeface="Calibri" panose="020F0502020204030204" pitchFamily="34" charset="0"/>
                <a:cs typeface="Mangal" panose="02040503050203030202" pitchFamily="18" charset="0"/>
              </a:rPr>
              <a:t>, 101088. https://doi.org/10.1016/j.fbio.2021.101088</a:t>
            </a:r>
            <a:endParaRPr lang="en-US" sz="1600" dirty="0">
              <a:latin typeface="Calibri" panose="020F0502020204030204" pitchFamily="34" charset="0"/>
              <a:ea typeface="Calibri" panose="020F0502020204030204" pitchFamily="34" charset="0"/>
              <a:cs typeface="Mangal" panose="02040503050203030202" pitchFamily="18" charset="0"/>
            </a:endParaRPr>
          </a:p>
          <a:p>
            <a:pPr marL="342900" marR="0" lvl="0" indent="-342900" algn="just">
              <a:lnSpc>
                <a:spcPct val="150000"/>
              </a:lnSpc>
              <a:spcBef>
                <a:spcPts val="0"/>
              </a:spcBef>
              <a:spcAft>
                <a:spcPts val="0"/>
              </a:spcAft>
              <a:buFont typeface="+mj-lt"/>
              <a:buAutoNum type="arabicPeriod"/>
            </a:pPr>
            <a:r>
              <a:rPr lang="en-US" dirty="0">
                <a:latin typeface="Times New Roman" panose="02020603050405020304" pitchFamily="18" charset="0"/>
                <a:ea typeface="Calibri" panose="020F0502020204030204" pitchFamily="34" charset="0"/>
                <a:cs typeface="Mangal" panose="02040503050203030202" pitchFamily="18" charset="0"/>
              </a:rPr>
              <a:t>Bravo, L., </a:t>
            </a:r>
            <a:r>
              <a:rPr lang="en-US" dirty="0" err="1">
                <a:latin typeface="Times New Roman" panose="02020603050405020304" pitchFamily="18" charset="0"/>
                <a:ea typeface="Calibri" panose="020F0502020204030204" pitchFamily="34" charset="0"/>
                <a:cs typeface="Mangal" panose="02040503050203030202" pitchFamily="18" charset="0"/>
              </a:rPr>
              <a:t>Siddhuraju</a:t>
            </a:r>
            <a:r>
              <a:rPr lang="en-US" dirty="0">
                <a:latin typeface="Times New Roman" panose="02020603050405020304" pitchFamily="18" charset="0"/>
                <a:ea typeface="Calibri" panose="020F0502020204030204" pitchFamily="34" charset="0"/>
                <a:cs typeface="Mangal" panose="02040503050203030202" pitchFamily="18" charset="0"/>
              </a:rPr>
              <a:t>, P., &amp; </a:t>
            </a:r>
            <a:r>
              <a:rPr lang="en-US" dirty="0" err="1">
                <a:latin typeface="Times New Roman" panose="02020603050405020304" pitchFamily="18" charset="0"/>
                <a:ea typeface="Calibri" panose="020F0502020204030204" pitchFamily="34" charset="0"/>
                <a:cs typeface="Mangal" panose="02040503050203030202" pitchFamily="18" charset="0"/>
              </a:rPr>
              <a:t>Saura</a:t>
            </a:r>
            <a:r>
              <a:rPr lang="en-US" dirty="0">
                <a:latin typeface="Times New Roman" panose="02020603050405020304" pitchFamily="18" charset="0"/>
                <a:ea typeface="Calibri" panose="020F0502020204030204" pitchFamily="34" charset="0"/>
                <a:cs typeface="Mangal" panose="02040503050203030202" pitchFamily="18" charset="0"/>
              </a:rPr>
              <a:t>-Calixto, F. (1998). Effect of various processing methods on the in vitro starch digestibility and resistant starch content of Indian pulses. </a:t>
            </a:r>
            <a:r>
              <a:rPr lang="en-US" i="1" dirty="0">
                <a:latin typeface="Times New Roman" panose="02020603050405020304" pitchFamily="18" charset="0"/>
                <a:ea typeface="Calibri" panose="020F0502020204030204" pitchFamily="34" charset="0"/>
                <a:cs typeface="Mangal" panose="02040503050203030202" pitchFamily="18" charset="0"/>
              </a:rPr>
              <a:t>Journal of Agricultural and Food Chemistry</a:t>
            </a:r>
            <a:r>
              <a:rPr lang="en-US" dirty="0">
                <a:latin typeface="Times New Roman" panose="02020603050405020304" pitchFamily="18" charset="0"/>
                <a:ea typeface="Calibri" panose="020F0502020204030204" pitchFamily="34" charset="0"/>
                <a:cs typeface="Mangal" panose="02040503050203030202" pitchFamily="18" charset="0"/>
              </a:rPr>
              <a:t>, </a:t>
            </a:r>
            <a:r>
              <a:rPr lang="en-US" i="1" dirty="0">
                <a:latin typeface="Times New Roman" panose="02020603050405020304" pitchFamily="18" charset="0"/>
                <a:ea typeface="Calibri" panose="020F0502020204030204" pitchFamily="34" charset="0"/>
                <a:cs typeface="Mangal" panose="02040503050203030202" pitchFamily="18" charset="0"/>
              </a:rPr>
              <a:t>46</a:t>
            </a:r>
            <a:r>
              <a:rPr lang="en-US" dirty="0">
                <a:latin typeface="Times New Roman" panose="02020603050405020304" pitchFamily="18" charset="0"/>
                <a:ea typeface="Calibri" panose="020F0502020204030204" pitchFamily="34" charset="0"/>
                <a:cs typeface="Mangal" panose="02040503050203030202" pitchFamily="18" charset="0"/>
              </a:rPr>
              <a:t>(11), 4667–4674.</a:t>
            </a:r>
            <a:endParaRPr lang="en-US" sz="1600" dirty="0">
              <a:latin typeface="Calibri" panose="020F0502020204030204" pitchFamily="34" charset="0"/>
              <a:ea typeface="Calibri" panose="020F0502020204030204" pitchFamily="34" charset="0"/>
              <a:cs typeface="Mangal" panose="02040503050203030202" pitchFamily="18" charset="0"/>
            </a:endParaRPr>
          </a:p>
          <a:p>
            <a:pPr marL="342900" marR="0" lvl="0" indent="-342900" algn="just">
              <a:lnSpc>
                <a:spcPct val="150000"/>
              </a:lnSpc>
              <a:spcBef>
                <a:spcPts val="0"/>
              </a:spcBef>
              <a:spcAft>
                <a:spcPts val="0"/>
              </a:spcAft>
              <a:buFont typeface="+mj-lt"/>
              <a:buAutoNum type="arabicPeriod"/>
            </a:pPr>
            <a:r>
              <a:rPr lang="en-US" dirty="0" err="1">
                <a:latin typeface="Times New Roman" panose="02020603050405020304" pitchFamily="18" charset="0"/>
                <a:ea typeface="Calibri" panose="020F0502020204030204" pitchFamily="34" charset="0"/>
                <a:cs typeface="Mangal" panose="02040503050203030202" pitchFamily="18" charset="0"/>
              </a:rPr>
              <a:t>Gayacharan</a:t>
            </a:r>
            <a:r>
              <a:rPr lang="en-US" dirty="0">
                <a:latin typeface="Times New Roman" panose="02020603050405020304" pitchFamily="18" charset="0"/>
                <a:ea typeface="Calibri" panose="020F0502020204030204" pitchFamily="34" charset="0"/>
                <a:cs typeface="Mangal" panose="02040503050203030202" pitchFamily="18" charset="0"/>
              </a:rPr>
              <a:t>, </a:t>
            </a:r>
            <a:r>
              <a:rPr lang="en-US" dirty="0" err="1">
                <a:latin typeface="Times New Roman" panose="02020603050405020304" pitchFamily="18" charset="0"/>
                <a:ea typeface="Calibri" panose="020F0502020204030204" pitchFamily="34" charset="0"/>
                <a:cs typeface="Mangal" panose="02040503050203030202" pitchFamily="18" charset="0"/>
              </a:rPr>
              <a:t>Chandora</a:t>
            </a:r>
            <a:r>
              <a:rPr lang="en-US" dirty="0">
                <a:latin typeface="Times New Roman" panose="02020603050405020304" pitchFamily="18" charset="0"/>
                <a:ea typeface="Calibri" panose="020F0502020204030204" pitchFamily="34" charset="0"/>
                <a:cs typeface="Mangal" panose="02040503050203030202" pitchFamily="18" charset="0"/>
              </a:rPr>
              <a:t>, R., &amp; Rana, J. C. (2023). Moth bean (Vigna aconitifolia): A minor legume with major potential to address global agricultural challenges. </a:t>
            </a:r>
            <a:r>
              <a:rPr lang="en-US" i="1" dirty="0">
                <a:latin typeface="Times New Roman" panose="02020603050405020304" pitchFamily="18" charset="0"/>
                <a:ea typeface="Calibri" panose="020F0502020204030204" pitchFamily="34" charset="0"/>
                <a:cs typeface="Mangal" panose="02040503050203030202" pitchFamily="18" charset="0"/>
              </a:rPr>
              <a:t>Frontiers in Plant Science</a:t>
            </a:r>
            <a:r>
              <a:rPr lang="en-US" dirty="0">
                <a:latin typeface="Times New Roman" panose="02020603050405020304" pitchFamily="18" charset="0"/>
                <a:ea typeface="Calibri" panose="020F0502020204030204" pitchFamily="34" charset="0"/>
                <a:cs typeface="Mangal" panose="02040503050203030202" pitchFamily="18" charset="0"/>
              </a:rPr>
              <a:t>, </a:t>
            </a:r>
            <a:r>
              <a:rPr lang="en-US" i="1" dirty="0">
                <a:latin typeface="Times New Roman" panose="02020603050405020304" pitchFamily="18" charset="0"/>
                <a:ea typeface="Calibri" panose="020F0502020204030204" pitchFamily="34" charset="0"/>
                <a:cs typeface="Mangal" panose="02040503050203030202" pitchFamily="18" charset="0"/>
              </a:rPr>
              <a:t>14</a:t>
            </a:r>
            <a:r>
              <a:rPr lang="en-US" dirty="0">
                <a:latin typeface="Times New Roman" panose="02020603050405020304" pitchFamily="18" charset="0"/>
                <a:ea typeface="Calibri" panose="020F0502020204030204" pitchFamily="34" charset="0"/>
                <a:cs typeface="Mangal" panose="02040503050203030202" pitchFamily="18" charset="0"/>
              </a:rPr>
              <a:t>, 1179547.</a:t>
            </a:r>
            <a:endParaRPr lang="en-US" sz="1600" dirty="0">
              <a:latin typeface="Calibri" panose="020F0502020204030204" pitchFamily="34" charset="0"/>
              <a:ea typeface="Calibri" panose="020F0502020204030204" pitchFamily="34" charset="0"/>
              <a:cs typeface="Mangal" panose="02040503050203030202" pitchFamily="18" charset="0"/>
            </a:endParaRPr>
          </a:p>
          <a:p>
            <a:pPr marL="342900" marR="0" lvl="0" indent="-342900" algn="just">
              <a:lnSpc>
                <a:spcPct val="150000"/>
              </a:lnSpc>
              <a:spcBef>
                <a:spcPts val="0"/>
              </a:spcBef>
              <a:spcAft>
                <a:spcPts val="0"/>
              </a:spcAft>
              <a:buFont typeface="+mj-lt"/>
              <a:buAutoNum type="arabicPeriod"/>
            </a:pPr>
            <a:r>
              <a:rPr lang="en-US" dirty="0">
                <a:latin typeface="Times New Roman" panose="02020603050405020304" pitchFamily="18" charset="0"/>
                <a:ea typeface="Calibri" panose="020F0502020204030204" pitchFamily="34" charset="0"/>
                <a:cs typeface="Mangal" panose="02040503050203030202" pitchFamily="18" charset="0"/>
              </a:rPr>
              <a:t>Kadam, S. S., </a:t>
            </a:r>
            <a:r>
              <a:rPr lang="en-US" dirty="0" err="1">
                <a:latin typeface="Times New Roman" panose="02020603050405020304" pitchFamily="18" charset="0"/>
                <a:ea typeface="Calibri" panose="020F0502020204030204" pitchFamily="34" charset="0"/>
                <a:cs typeface="Mangal" panose="02040503050203030202" pitchFamily="18" charset="0"/>
              </a:rPr>
              <a:t>Salunkhe</a:t>
            </a:r>
            <a:r>
              <a:rPr lang="en-US" dirty="0">
                <a:latin typeface="Times New Roman" panose="02020603050405020304" pitchFamily="18" charset="0"/>
                <a:ea typeface="Calibri" panose="020F0502020204030204" pitchFamily="34" charset="0"/>
                <a:cs typeface="Mangal" panose="02040503050203030202" pitchFamily="18" charset="0"/>
              </a:rPr>
              <a:t>, D. K., &amp; Maga, J. A. (1985). Nutritional composition, processing, and utilization of horse gram and moth bean. </a:t>
            </a:r>
            <a:r>
              <a:rPr lang="en-US" i="1" dirty="0">
                <a:latin typeface="Times New Roman" panose="02020603050405020304" pitchFamily="18" charset="0"/>
                <a:ea typeface="Calibri" panose="020F0502020204030204" pitchFamily="34" charset="0"/>
                <a:cs typeface="Mangal" panose="02040503050203030202" pitchFamily="18" charset="0"/>
              </a:rPr>
              <a:t>Critical Reviews in Food Science &amp; Nutrition</a:t>
            </a:r>
            <a:r>
              <a:rPr lang="en-US" dirty="0">
                <a:latin typeface="Times New Roman" panose="02020603050405020304" pitchFamily="18" charset="0"/>
                <a:ea typeface="Calibri" panose="020F0502020204030204" pitchFamily="34" charset="0"/>
                <a:cs typeface="Mangal" panose="02040503050203030202" pitchFamily="18" charset="0"/>
              </a:rPr>
              <a:t>, </a:t>
            </a:r>
            <a:r>
              <a:rPr lang="en-US" i="1" dirty="0">
                <a:latin typeface="Times New Roman" panose="02020603050405020304" pitchFamily="18" charset="0"/>
                <a:ea typeface="Calibri" panose="020F0502020204030204" pitchFamily="34" charset="0"/>
                <a:cs typeface="Mangal" panose="02040503050203030202" pitchFamily="18" charset="0"/>
              </a:rPr>
              <a:t>22</a:t>
            </a:r>
            <a:r>
              <a:rPr lang="en-US" dirty="0">
                <a:latin typeface="Times New Roman" panose="02020603050405020304" pitchFamily="18" charset="0"/>
                <a:ea typeface="Calibri" panose="020F0502020204030204" pitchFamily="34" charset="0"/>
                <a:cs typeface="Mangal" panose="02040503050203030202" pitchFamily="18" charset="0"/>
              </a:rPr>
              <a:t>(1), 1–26.</a:t>
            </a:r>
            <a:endParaRPr lang="en-US" sz="1600" dirty="0">
              <a:effectLst/>
              <a:latin typeface="Calibri" panose="020F0502020204030204" pitchFamily="34" charset="0"/>
              <a:ea typeface="Calibri" panose="020F0502020204030204" pitchFamily="34" charset="0"/>
              <a:cs typeface="Mangal" panose="02040503050203030202" pitchFamily="18" charset="0"/>
            </a:endParaRPr>
          </a:p>
        </p:txBody>
      </p:sp>
    </p:spTree>
    <p:extLst>
      <p:ext uri="{BB962C8B-B14F-4D97-AF65-F5344CB8AC3E}">
        <p14:creationId xmlns:p14="http://schemas.microsoft.com/office/powerpoint/2010/main" val="1330577380"/>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80DE3A79-4DEB-4C7C-B0CE-48BF8CCA47DF}"/>
              </a:ext>
            </a:extLst>
          </p:cNvPr>
          <p:cNvSpPr/>
          <p:nvPr/>
        </p:nvSpPr>
        <p:spPr>
          <a:xfrm>
            <a:off x="664779" y="2875002"/>
            <a:ext cx="10862441" cy="1015663"/>
          </a:xfrm>
          <a:prstGeom prst="rect">
            <a:avLst/>
          </a:prstGeom>
        </p:spPr>
        <p:txBody>
          <a:bodyPr wrap="square">
            <a:spAutoFit/>
          </a:bodyPr>
          <a:lstStyle/>
          <a:p>
            <a:pPr algn="ctr"/>
            <a:r>
              <a:rPr lang="en-US" sz="6000" dirty="0">
                <a:latin typeface="Edwardian Script ITC" panose="030303020407070D0804" pitchFamily="66" charset="0"/>
                <a:ea typeface="Calibri" panose="020F0502020204030204" pitchFamily="34" charset="0"/>
              </a:rPr>
              <a:t>Thank You</a:t>
            </a:r>
            <a:endParaRPr lang="en-US" sz="6000" dirty="0">
              <a:latin typeface="Edwardian Script ITC" panose="030303020407070D0804" pitchFamily="66" charset="0"/>
            </a:endParaRPr>
          </a:p>
        </p:txBody>
      </p:sp>
    </p:spTree>
    <p:extLst>
      <p:ext uri="{BB962C8B-B14F-4D97-AF65-F5344CB8AC3E}">
        <p14:creationId xmlns:p14="http://schemas.microsoft.com/office/powerpoint/2010/main" val="243358139"/>
      </p:ext>
    </p:extLst>
  </p:cSld>
  <p:clrMapOvr>
    <a:masterClrMapping/>
  </p:clrMapOvr>
</p:sld>
</file>

<file path=ppt/theme/theme1.xml><?xml version="1.0" encoding="utf-8"?>
<a:theme xmlns:a="http://schemas.openxmlformats.org/drawingml/2006/main" name="Wisp">
  <a:themeElements>
    <a:clrScheme name="Wisp">
      <a:dk1>
        <a:sysClr val="windowText" lastClr="000000"/>
      </a:dk1>
      <a:lt1>
        <a:sysClr val="window" lastClr="FFFFFF"/>
      </a:lt1>
      <a:dk2>
        <a:srgbClr val="766F54"/>
      </a:dk2>
      <a:lt2>
        <a:srgbClr val="E3EACF"/>
      </a:lt2>
      <a:accent1>
        <a:srgbClr val="A53010"/>
      </a:accent1>
      <a:accent2>
        <a:srgbClr val="DE7E18"/>
      </a:accent2>
      <a:accent3>
        <a:srgbClr val="9F8351"/>
      </a:accent3>
      <a:accent4>
        <a:srgbClr val="728653"/>
      </a:accent4>
      <a:accent5>
        <a:srgbClr val="92AA4C"/>
      </a:accent5>
      <a:accent6>
        <a:srgbClr val="6AAC91"/>
      </a:accent6>
      <a:hlink>
        <a:srgbClr val="FB4A18"/>
      </a:hlink>
      <a:folHlink>
        <a:srgbClr val="FB9318"/>
      </a:folHlink>
    </a:clrScheme>
    <a:fontScheme name="Wisp">
      <a:majorFont>
        <a:latin typeface="Century Gothic" panose="020B0502020202020204"/>
        <a:ea typeface=""/>
        <a:cs typeface=""/>
        <a:font script="Jpan" typeface="メイリオ"/>
        <a:font script="Hang" typeface="HY중고딕"/>
        <a:font script="Hans" typeface="幼圆"/>
        <a:font script="Hant" typeface="微軟正黑體"/>
        <a:font script="Arab" typeface="Tahoma"/>
        <a:font script="Hebr" typeface="Gisha"/>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Century Gothic" panose="020B0502020202020204"/>
        <a:ea typeface=""/>
        <a:cs typeface=""/>
        <a:font script="Jpan" typeface="メイリオ"/>
        <a:font script="Hang" typeface="HY중고딕"/>
        <a:font script="Hans" typeface="幼圆"/>
        <a:font script="Hant" typeface="微軟正黑體"/>
        <a:font script="Arab" typeface="Tahoma"/>
        <a:font script="Hebr" typeface="Gisha"/>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inorFont>
    </a:fontScheme>
    <a:fmtScheme name="Wisp">
      <a:fillStyleLst>
        <a:solidFill>
          <a:schemeClr val="phClr"/>
        </a:solidFill>
        <a:solidFill>
          <a:schemeClr val="phClr">
            <a:tint val="70000"/>
            <a:lumMod val="104000"/>
          </a:schemeClr>
        </a:solidFill>
        <a:gradFill rotWithShape="1">
          <a:gsLst>
            <a:gs pos="0">
              <a:schemeClr val="phClr">
                <a:tint val="96000"/>
                <a:lumMod val="104000"/>
              </a:schemeClr>
            </a:gs>
            <a:gs pos="100000">
              <a:schemeClr val="phClr">
                <a:shade val="98000"/>
                <a:lumMod val="94000"/>
              </a:schemeClr>
            </a:gs>
          </a:gsLst>
          <a:lin ang="5400000" scaled="0"/>
        </a:gradFill>
      </a:fillStyleLst>
      <a:lnStyleLst>
        <a:ln w="9525" cap="rnd" cmpd="sng" algn="ctr">
          <a:solidFill>
            <a:schemeClr val="phClr">
              <a:shade val="90000"/>
            </a:schemeClr>
          </a:solidFill>
          <a:prstDash val="solid"/>
        </a:ln>
        <a:ln w="15875" cap="rnd" cmpd="sng" algn="ctr">
          <a:solidFill>
            <a:schemeClr val="phClr"/>
          </a:solidFill>
          <a:prstDash val="solid"/>
        </a:ln>
        <a:ln w="22225" cap="rnd" cmpd="sng" algn="ctr">
          <a:solidFill>
            <a:schemeClr val="phClr"/>
          </a:solidFill>
          <a:prstDash val="solid"/>
        </a:ln>
      </a:lnStyleLst>
      <a:effectStyleLst>
        <a:effectStyle>
          <a:effectLst/>
        </a:effectStyle>
        <a:effectStyle>
          <a:effectLst>
            <a:outerShdw blurRad="38100" dist="25400" dir="5400000" rotWithShape="0">
              <a:srgbClr val="000000">
                <a:alpha val="25000"/>
              </a:srgbClr>
            </a:outerShdw>
          </a:effectLst>
        </a:effectStyle>
        <a:effectStyle>
          <a:effectLst>
            <a:outerShdw blurRad="50800" dist="38100" dir="5400000" rotWithShape="0">
              <a:srgbClr val="000000">
                <a:alpha val="60000"/>
              </a:srgbClr>
            </a:outerShdw>
          </a:effectLst>
        </a:effectStyle>
      </a:effectStyleLst>
      <a:bgFillStyleLst>
        <a:solidFill>
          <a:schemeClr val="phClr"/>
        </a:solidFill>
        <a:gradFill rotWithShape="1">
          <a:gsLst>
            <a:gs pos="0">
              <a:schemeClr val="phClr">
                <a:tint val="90000"/>
                <a:lumMod val="120000"/>
              </a:schemeClr>
            </a:gs>
            <a:gs pos="100000">
              <a:schemeClr val="phClr">
                <a:shade val="98000"/>
                <a:satMod val="120000"/>
                <a:lumMod val="98000"/>
              </a:schemeClr>
            </a:gs>
          </a:gsLst>
          <a:lin ang="5400000" scaled="0"/>
        </a:gradFill>
        <a:gradFill rotWithShape="1">
          <a:gsLst>
            <a:gs pos="0">
              <a:schemeClr val="phClr">
                <a:tint val="90000"/>
                <a:satMod val="92000"/>
                <a:lumMod val="120000"/>
              </a:schemeClr>
            </a:gs>
            <a:gs pos="100000">
              <a:schemeClr val="phClr">
                <a:shade val="98000"/>
                <a:satMod val="120000"/>
                <a:lumMod val="98000"/>
              </a:schemeClr>
            </a:gs>
          </a:gsLst>
          <a:path path="circle">
            <a:fillToRect l="50000" t="50000" r="100000" b="100000"/>
          </a:path>
        </a:gradFill>
      </a:bgFillStyleLst>
    </a:fmtScheme>
  </a:themeElements>
  <a:objectDefaults/>
  <a:extraClrSchemeLst/>
  <a:extLst>
    <a:ext uri="{05A4C25C-085E-4340-85A3-A5531E510DB2}">
      <thm15:themeFamily xmlns:thm15="http://schemas.microsoft.com/office/thememl/2012/main" name="Wisp" id="{7CB32D59-10C0-40DD-B7BD-2E94284A981C}" vid="{24B1A44C-C006-48B2-A4D7-E5549B3D8CD4}"/>
    </a:ext>
  </a:extLst>
</a:theme>
</file>

<file path=docProps/app.xml><?xml version="1.0" encoding="utf-8"?>
<Properties xmlns="http://schemas.openxmlformats.org/officeDocument/2006/extended-properties" xmlns:vt="http://schemas.openxmlformats.org/officeDocument/2006/docPropsVTypes">
  <Template>Wisp</Template>
  <TotalTime>29</TotalTime>
  <Words>1515</Words>
  <Application>Microsoft Office PowerPoint</Application>
  <PresentationFormat>Widescreen</PresentationFormat>
  <Paragraphs>90</Paragraphs>
  <Slides>11</Slides>
  <Notes>0</Notes>
  <HiddenSlides>0</HiddenSlides>
  <MMClips>0</MMClips>
  <ScaleCrop>false</ScaleCrop>
  <HeadingPairs>
    <vt:vector size="6" baseType="variant">
      <vt:variant>
        <vt:lpstr>Fonts Used</vt:lpstr>
      </vt:variant>
      <vt:variant>
        <vt:i4>8</vt:i4>
      </vt:variant>
      <vt:variant>
        <vt:lpstr>Theme</vt:lpstr>
      </vt:variant>
      <vt:variant>
        <vt:i4>1</vt:i4>
      </vt:variant>
      <vt:variant>
        <vt:lpstr>Slide Titles</vt:lpstr>
      </vt:variant>
      <vt:variant>
        <vt:i4>11</vt:i4>
      </vt:variant>
    </vt:vector>
  </HeadingPairs>
  <TitlesOfParts>
    <vt:vector size="20" baseType="lpstr">
      <vt:lpstr>Arial</vt:lpstr>
      <vt:lpstr>Calibri</vt:lpstr>
      <vt:lpstr>Century Gothic</vt:lpstr>
      <vt:lpstr>Edwardian Script ITC</vt:lpstr>
      <vt:lpstr>Mangal</vt:lpstr>
      <vt:lpstr>Times New Roman</vt:lpstr>
      <vt:lpstr>Wingdings</vt:lpstr>
      <vt:lpstr>Wingdings 3</vt:lpstr>
      <vt:lpstr>Wisp</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intel</dc:creator>
  <cp:lastModifiedBy>intel</cp:lastModifiedBy>
  <cp:revision>6</cp:revision>
  <dcterms:created xsi:type="dcterms:W3CDTF">2024-11-28T05:59:12Z</dcterms:created>
  <dcterms:modified xsi:type="dcterms:W3CDTF">2024-11-28T07:33:03Z</dcterms:modified>
</cp:coreProperties>
</file>