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BA35F2-85A7-4B58-CF4A-498AF3A3C4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DCC552-59FB-4DEB-E0A1-B969AA6E59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00E234-ACF6-5CD1-7F31-ED3AFF322F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6E107-9DDE-4F16-AD9A-28D1F07CD1A2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1C31E0-EAB1-748B-D5F6-483D10438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E7FADB-8459-55B8-B68A-B766534EA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D31C-27EE-4B45-B512-DE4F502AC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503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0AE48E-7962-62FC-A453-325C69317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E46BE-CB40-8032-68AD-1B6CEB8827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A20EA1-DE9A-517D-06A2-0F2C35C13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6E107-9DDE-4F16-AD9A-28D1F07CD1A2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903C96-6B79-5EB2-4EDF-6FB1132ED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939F18-69B7-5EF6-C12E-032BE4CF9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D31C-27EE-4B45-B512-DE4F502AC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856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15D38-0BF2-B971-DE13-BF0F01A95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EBB46E-A12D-020E-2D0B-2D3C3BAF19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DC26BF-EC17-9575-A4CC-B11EF5F1D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6E107-9DDE-4F16-AD9A-28D1F07CD1A2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A66597-16F6-3F8E-4E3F-34CA65447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71166F-9E49-55EC-B27C-1CFF89F77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D31C-27EE-4B45-B512-DE4F502AC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4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DBD5E-9470-A3C1-17FE-EF5491326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B80F51-3127-DFEC-0C6B-588C3DC23E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B423E6-F9F6-555A-1594-DF0E1E0500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C4E2DD-6EF6-CBC4-0D49-EA38283DB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6E107-9DDE-4F16-AD9A-28D1F07CD1A2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48FA3B-5BCE-3600-7DA1-9D991585F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2556CF-1449-A875-CA86-A58FAAA8D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D31C-27EE-4B45-B512-DE4F502AC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714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401C9-A6FD-FBF2-EB72-82EDF2445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E2058A-02DE-3A16-1148-01D52AC70C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7182C1-91D8-7BBB-7823-4B6290F806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FA7A45-46EE-440D-1F47-F610D06D55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F049941-B1BB-D884-6193-6398F7FE76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466634C-003A-65C9-94E8-EF75AA3F5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6E107-9DDE-4F16-AD9A-28D1F07CD1A2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9DD73F-46A7-77D4-FC64-0EEDF7D38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81D66D0-4686-9ED5-91F0-77467BFDA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D31C-27EE-4B45-B512-DE4F502AC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096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1F2BF-FCB6-9D1C-F16F-0310729F5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9521A7-54B1-812F-ED6B-4FE00C161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6E107-9DDE-4F16-AD9A-28D1F07CD1A2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D02C38-9278-3615-1B49-3F4523498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CD8AEE-CDF4-0032-3795-669E7AC1F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D31C-27EE-4B45-B512-DE4F502AC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881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EBA64A1-033C-338F-405B-6DCEFF798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6E107-9DDE-4F16-AD9A-28D1F07CD1A2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537F030-B7C1-D064-11FF-BDB6022E9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6B43FB-289A-D898-6742-A8EA8BBC0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D31C-27EE-4B45-B512-DE4F502AC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822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0F5806-7CA5-B25F-8C8E-49D8E1356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971F37-A874-2A14-4812-5E63A17860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851CF8-47F2-E1FE-0C64-99F30A04AA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8549C6-CDB8-781F-B957-C779F01A3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6E107-9DDE-4F16-AD9A-28D1F07CD1A2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AD2314-4EDD-A000-2787-8924E0FD4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18F1D8-6297-B727-3E5C-C511ED9E0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D31C-27EE-4B45-B512-DE4F502AC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541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D03DB-61CB-D7C9-0F3B-6C553DC0F1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4D5A5E-39FC-3821-5DBC-53A28A18A6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357062-F9AC-5B82-4144-2C436B872D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ADCDC5-EF02-8797-8904-759CCF1F4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6E107-9DDE-4F16-AD9A-28D1F07CD1A2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FBB42B-6DFD-D3A2-861B-E195A5240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A51287-FE22-008A-4450-314D60773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D31C-27EE-4B45-B512-DE4F502AC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554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B7372-E18D-CFE0-91F5-64B69A015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8DFC0E-F875-828B-8646-D3E0134498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D6627-6A4C-353D-D097-672E1BCDF2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6E107-9DDE-4F16-AD9A-28D1F07CD1A2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15B9E6-B926-080A-9ED3-0BF2CDEB76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65606A-2E30-E242-22E0-3A6D9C9CC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D31C-27EE-4B45-B512-DE4F502AC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284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E26F933-5AE3-0D85-F66E-8B171CD76E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4023FC-2C3E-DF29-091F-C4299F34CB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8C5D3B-C881-4C90-A797-2BB0B3CCDB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6E107-9DDE-4F16-AD9A-28D1F07CD1A2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79E144-12DE-45DE-7A9F-9D00FD208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A6BC00-9CF0-A3C3-5075-0A02C9EE0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AD31C-27EE-4B45-B512-DE4F502AC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233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2A4522-B73D-28EA-BACD-4CE3FE3A4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E77ADC-83D2-FC52-F459-19B2F2734C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072C7E-A706-9719-4379-458271313B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6E107-9DDE-4F16-AD9A-28D1F07CD1A2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6EED66-84BE-1607-1D08-1F36B54700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C5DAAA-E4E7-EBEF-8442-E4498E5765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AD31C-27EE-4B45-B512-DE4F502ACA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415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ohita.yamaganti@gmail.com" TargetMode="External"/><Relationship Id="rId2" Type="http://schemas.openxmlformats.org/officeDocument/2006/relationships/hyperlink" Target="mailto:kishorshyam392@gmail.co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7A619-E7C5-816D-8819-B895DEBB8E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0055" y="868363"/>
            <a:ext cx="11571889" cy="2387600"/>
          </a:xfrm>
        </p:spPr>
        <p:txBody>
          <a:bodyPr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4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ADVANCING EMOTION RECOGNITION THROUGH EEG SIGNAL ANALYSIS: DEVELOPMENT OF COMPREHENSIVE DATASETS AND AI-BASED MODELS</a:t>
            </a:r>
            <a:endParaRPr lang="en-US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6E268A-7145-B0C1-A264-81068C3FBB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55724" y="3429000"/>
            <a:ext cx="3526220" cy="3098307"/>
          </a:xfrm>
        </p:spPr>
        <p:txBody>
          <a:bodyPr>
            <a:noAutofit/>
          </a:bodyPr>
          <a:lstStyle/>
          <a:p>
            <a:pPr algn="r">
              <a:lnSpc>
                <a:spcPct val="100000"/>
              </a:lnSpc>
            </a:pP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Shyam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Kishor Gupta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</a:b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Research Scholar, </a:t>
            </a:r>
          </a:p>
          <a:p>
            <a:pPr algn="r">
              <a:lnSpc>
                <a:spcPct val="100000"/>
              </a:lnSpc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P.K. University, Shivpuri (MP), </a:t>
            </a:r>
          </a:p>
          <a:p>
            <a:pPr algn="r">
              <a:lnSpc>
                <a:spcPct val="100000"/>
              </a:lnSpc>
            </a:pP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  <a:hlinkClick r:id="rId2"/>
              </a:rPr>
              <a:t>kishorshyam392@gmail.com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</a:b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Dr.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Rohita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Yamaganti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</a:p>
          <a:p>
            <a:pPr algn="r">
              <a:lnSpc>
                <a:spcPct val="100000"/>
              </a:lnSpc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Associate Professor, </a:t>
            </a:r>
          </a:p>
          <a:p>
            <a:pPr algn="r">
              <a:lnSpc>
                <a:spcPct val="100000"/>
              </a:lnSpc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P.K. University, Shivpuri (MP),</a:t>
            </a:r>
          </a:p>
          <a:p>
            <a:pPr algn="r">
              <a:lnSpc>
                <a:spcPct val="100000"/>
              </a:lnSpc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 </a:t>
            </a: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  <a:hlinkClick r:id="rId3"/>
              </a:rPr>
              <a:t>rohita.yamaganti@gmail.com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551133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9805117-8308-5325-2CC3-D6A8FAC37B87}"/>
              </a:ext>
            </a:extLst>
          </p:cNvPr>
          <p:cNvSpPr txBox="1"/>
          <p:nvPr/>
        </p:nvSpPr>
        <p:spPr>
          <a:xfrm>
            <a:off x="262759" y="998447"/>
            <a:ext cx="11666482" cy="5444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6200" marR="16319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2275840" algn="l"/>
              </a:tabLs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 research explores advancements in emotion recognition through EEG signal analysis by focusing on the development of a comprehensive dataset and the design of an advanced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AI- based</a:t>
            </a:r>
            <a:r>
              <a:rPr lang="en-US" sz="1800" spc="-7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emotion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identification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model.</a:t>
            </a:r>
            <a:r>
              <a:rPr lang="en-US" sz="1800" spc="-1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800" spc="-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robust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dataset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was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created,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incorporating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8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diverse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array of emotional stimuli including videos, images, and audio clips—paired with self-assessment forms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capture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subjective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emotional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responses.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High-quality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EEG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signals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were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recorded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 meticulously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pre-processed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ensure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clarity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consistency.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dataset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provides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valuable resource</a:t>
            </a:r>
            <a:r>
              <a:rPr lang="en-US" sz="18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n-US" sz="18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training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validating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emotion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recognition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models,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featuring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well-structured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data that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facilitates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accurate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reliable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analysis.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study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also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introduces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innovative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emotion identification model utilizing a hybrid architecture of convolutional neural networks (CNNs) and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recurrent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neural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networks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(RNNs).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model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leverages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advanced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feature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extraction techniques,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including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time-frequency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connectivity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measures,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enhance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classification accuracy.</a:t>
            </a:r>
            <a:r>
              <a:rPr lang="en-US" sz="1800" spc="-7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Trained</a:t>
            </a:r>
            <a:r>
              <a:rPr lang="en-US" sz="1800" spc="-7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validated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using</a:t>
            </a:r>
            <a:r>
              <a:rPr lang="en-US" sz="18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developed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dataset,</a:t>
            </a:r>
            <a:r>
              <a:rPr lang="en-US" sz="180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model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achieved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impressive accuracy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87%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identifying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emotional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states.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This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performance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surpasses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traditional methods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and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prior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deep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learning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approaches,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demonstrating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model's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effectiveness</a:t>
            </a:r>
            <a:r>
              <a:rPr lang="en-US" sz="180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 distinguishing</a:t>
            </a:r>
            <a:r>
              <a:rPr lang="en-US" sz="1800" spc="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between</a:t>
            </a:r>
            <a:r>
              <a:rPr lang="en-US" sz="1800" spc="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various emotions.</a:t>
            </a:r>
            <a:r>
              <a:rPr lang="en-US" sz="1800" spc="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marL="76200" marR="163195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2275840" algn="l"/>
              </a:tabLst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Keywords:</a:t>
            </a:r>
            <a:r>
              <a:rPr lang="en-US" sz="1800" b="1" spc="-1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Emotion</a:t>
            </a:r>
            <a:r>
              <a:rPr lang="en-US" sz="1800" i="1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Recognition,</a:t>
            </a:r>
            <a:r>
              <a:rPr lang="en-US" sz="18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EEG</a:t>
            </a:r>
            <a:r>
              <a:rPr lang="en-US" sz="18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Signal</a:t>
            </a:r>
            <a:r>
              <a:rPr lang="en-US" sz="1800" i="1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Analysis,</a:t>
            </a:r>
            <a:r>
              <a:rPr lang="en-US" sz="1800" i="1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Artificial</a:t>
            </a:r>
            <a:r>
              <a:rPr lang="en-US" sz="18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Intelligence,</a:t>
            </a:r>
            <a:r>
              <a:rPr lang="en-US" sz="1800" i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Machine</a:t>
            </a:r>
            <a:r>
              <a:rPr lang="en-US" sz="1800" i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Learning,</a:t>
            </a:r>
            <a:r>
              <a:rPr lang="en-US" sz="1800" i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Dataset </a:t>
            </a:r>
            <a:r>
              <a:rPr lang="en-US" sz="1800" i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Development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0CBD37-91FE-6C64-679C-EE6F6B5703C9}"/>
              </a:ext>
            </a:extLst>
          </p:cNvPr>
          <p:cNvSpPr txBox="1"/>
          <p:nvPr/>
        </p:nvSpPr>
        <p:spPr>
          <a:xfrm>
            <a:off x="504496" y="112713"/>
            <a:ext cx="11183008" cy="9050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620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ABSTRACT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65678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C2A3887-A320-E7CB-9DE7-CB468886BAEC}"/>
              </a:ext>
            </a:extLst>
          </p:cNvPr>
          <p:cNvSpPr txBox="1"/>
          <p:nvPr/>
        </p:nvSpPr>
        <p:spPr>
          <a:xfrm>
            <a:off x="286406" y="2874874"/>
            <a:ext cx="11619187" cy="11082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620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0" b="1" i="1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THANK YOU</a:t>
            </a:r>
            <a:endParaRPr kumimoji="0" lang="en-US" sz="50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03286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274</Words>
  <Application>Microsoft Office PowerPoint</Application>
  <PresentationFormat>Widescreen</PresentationFormat>
  <Paragraphs>11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Office Theme</vt:lpstr>
      <vt:lpstr>ADVANCING EMOTION RECOGNITION THROUGH EEG SIGNAL ANALYSIS: DEVELOPMENT OF COMPREHENSIVE DATASETS AND AI-BASED MODELS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ADVANCING EMOTION RECOGNITION THROUGH EEG SIGNAL ANALYSIS: DEVELOPMENT OF COMPREHENSIVE DATASETS AND AI-BASED MODELS</dc:title>
  <dc:creator>intel</dc:creator>
  <cp:lastModifiedBy>intel</cp:lastModifiedBy>
  <cp:revision>1</cp:revision>
  <dcterms:created xsi:type="dcterms:W3CDTF">2025-01-31T07:25:50Z</dcterms:created>
  <dcterms:modified xsi:type="dcterms:W3CDTF">2025-01-31T07:31:24Z</dcterms:modified>
</cp:coreProperties>
</file>