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>
        <p:scale>
          <a:sx n="61" d="100"/>
          <a:sy n="61" d="100"/>
        </p:scale>
        <p:origin x="-1248" y="-7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E641256-FC39-4C15-AEFA-8ACDCD373108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3D22A03-5635-4C52-80F1-1610B6181A6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07708CD-F806-1A44-3A0D-B5D5421E5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9173" y="2665709"/>
            <a:ext cx="10468864" cy="1480088"/>
          </a:xfrm>
        </p:spPr>
        <p:txBody>
          <a:bodyPr>
            <a:no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4000" b="1" kern="1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UNDERSTAND THE STRUCTURE OF ALOE VERA AND ITS MEDICINAL BENEFITS 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5708565"/>
            <a:ext cx="26141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AMAL CH. BARMAN</a:t>
            </a:r>
            <a:endParaRPr lang="en-US" sz="2000" b="1" dirty="0"/>
          </a:p>
        </p:txBody>
      </p:sp>
      <p:sp>
        <p:nvSpPr>
          <p:cNvPr id="5" name="Rectangle 4"/>
          <p:cNvSpPr/>
          <p:nvPr/>
        </p:nvSpPr>
        <p:spPr>
          <a:xfrm>
            <a:off x="0" y="6065026"/>
            <a:ext cx="27942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Subject: Mathematics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xmlns="" val="1865038694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21F6598-BE8B-6D4D-F02D-05467117E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4400" b="1" kern="1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INTRODUCTION</a:t>
            </a:r>
            <a:endParaRPr lang="en-US" sz="6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AF7B7EA-5220-72E2-5DAE-0B725B10FC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This book has a strong emphasis on the utilization of polynomials, and more generally, rational functions, as the means by which linear algebra and linear system theory are developed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This is an idea that is both powerful and elegant, and the development of linear theory is moving more towards the conceptual than it is towards the technological.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On the other hand, this strategy has its own set of shortcomings.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Before one can begin to learn linear algebra, they must first have a fundamental understanding of algebra.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On account of this, it is necessary to implement groups, rings, fields, and modules.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Next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we will proceed to do this, supplemented by a few instances that are pertinent to the material that is presented in the next chapters of the book.</a:t>
            </a:r>
          </a:p>
          <a:p>
            <a:pPr algn="just">
              <a:lnSpc>
                <a:spcPct val="100000"/>
              </a:lnSpc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xmlns="" val="2526738010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2C086D6-6B9C-4518-1246-788BDDB18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101" y="805912"/>
            <a:ext cx="10972800" cy="73121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kern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LITERATURE REVIEW 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A3A28E5-9DF1-0D98-7ED8-5CDB8A4E6A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936" y="1751307"/>
            <a:ext cx="11003795" cy="451000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Smith (2019)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was the first person to provide an algebraic examination of polynomial problems, with a particular emphasis on a linear algebra approach. Smith investigated the structure and features of polynomial equations by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utilizing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techniques utilised in linear algebra.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Johnson 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(2020)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A more in-depth investigation of the connection between polynomial equations and linear algebra was carried out, who presented an all-encompassing viewpoint on polynomial equations and the solutions to them.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Brown 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and Lee (2018)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Through the demonstration of actual applications of linear algebra in the process of solving polynomial equations,  made a contribution to the existing body of knowledge.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Chen 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and Wang (2017)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presented a comprehensive investigation of linear algebra approaches that are specifically designed for the purpose of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analyzing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polynomial systems specifically.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2471457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4EC818-3681-2DD9-3BCF-7991B52AC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089"/>
            <a:ext cx="10972800" cy="72175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kern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POLYNOMIALS </a:t>
            </a:r>
            <a:r>
              <a:rPr lang="en-US" sz="40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OVER ALGEBRAS</a:t>
            </a:r>
            <a:endParaRPr lang="en-US" sz="60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01FCA89-4421-EC0D-D2BE-7815615CD6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96325"/>
            <a:ext cx="10972800" cy="4728275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Let A be an algebra on the field k, which is limitless.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suggests that A will be a k-vector space by definition, and that it has a k-bilinear guide A × A → A, which is known as the duplication of A.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likewise don't expect that there is a unit 1 or that the duplication is cooperative or commutative.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will just compose stomach muscle for the result of two components, a, b ∈ A. We are currently going to characterize (multivariate) polynomial guides in this situation.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We will adhere to the significance of monomial and polynomial aides given above since it is trying to conclusively depict the chance of a non-helpful word and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because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few words can describe a comparable aide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1800" dirty="0"/>
              <a:t>Monomial maps become more straightforward to communicate on the off chance that An is </a:t>
            </a:r>
            <a:r>
              <a:rPr lang="en-US" sz="1800" dirty="0" smtClean="0"/>
              <a:t>cooperative.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5587693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7CD80A-6D45-747D-4B08-AAEF564E0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74915"/>
            <a:ext cx="10972800" cy="728422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kern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SOLUTIONS </a:t>
            </a:r>
            <a:r>
              <a:rPr lang="en-US" sz="40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TO POLYNOMIAL EQUATIONS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517E553-D7FF-7732-3EC7-CA26FC1976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73817"/>
            <a:ext cx="10972800" cy="465078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Since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the main types of the pi are non-degenerate on H (i.e., they don't share a zero in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Hn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\ {0}), let us expect that H ⊆ A will be a limited layered subspace.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Expect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moreover that there is another subspace, H′ ⊆ A, where faint (H′) = 6 dim(H). furthermore.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Thus, when stated in the coefficients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λk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ℓ of a ∈ Hn with regard to k, all hji are classical polynomials over k. b</a:t>
            </a:r>
            <a:r>
              <a:rPr lang="en-US" sz="18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. . . , b</a:t>
            </a:r>
            <a:r>
              <a:rPr lang="en-US" sz="1800" baseline="-250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We have 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numerous (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non-constant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) equations in 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+ 1 factors right after homogenizing the entire system with an extra factor.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As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recently referenced, this framework has a nontrivial arrangement over k.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keep away from a typical zero in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1800" baseline="30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1800" baseline="30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\ {0} of the main structures, the worth of the extra factor in this arrangement should be nonzero.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14721885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E9E7DDB-506F-26B0-5C2E-8DD99ED56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520278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sz="4400" b="1" kern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CONCLUSION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454C1D5-C99D-85C3-69D2-84C64678F3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56841"/>
            <a:ext cx="10972800" cy="4867759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Presents another algebraic technique to tackle issues in correspondences and sign handling, particularly those requiring frameworks of multivariate quadratic polynomial equations.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light of computational algebraic calculation, the proposed approach gives an exhaustive clarification of the arrangement space, diminishing issues connected with nearby minima in versatile calculations.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Past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outcomes on quaternions, octonions, and framework algebras are stretched out by the sufficient circumstances given for the presence of answers for polynomial equations over broad algebras.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work additionally sums up algebra's central hypothesis for quaternions, offering significant new understandings into the way of behaving of polynomial equations with various monomial structures.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31565392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2653DE5-A64C-0D39-899D-FCA04B64B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659763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sz="4400" b="1" kern="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REFERENCES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B9FA0D3-E1BE-5DD7-A6D4-787A8D55D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939" y="1658320"/>
            <a:ext cx="11127783" cy="4618494"/>
          </a:xfrm>
        </p:spPr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</a:pPr>
            <a:r>
              <a:rPr lang="en-US" sz="1900" i="1" dirty="0">
                <a:latin typeface="Times New Roman" pitchFamily="18" charset="0"/>
                <a:cs typeface="Times New Roman" pitchFamily="18" charset="0"/>
              </a:rPr>
              <a:t>Brown, A., &amp; Lee, S. (2018). Applications of linear algebra in solving polynomial equations. International Journal of Algebra, 32(2), 87-102.</a:t>
            </a:r>
            <a:endParaRPr lang="en-US" sz="1900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900" i="1" dirty="0">
                <a:latin typeface="Times New Roman" pitchFamily="18" charset="0"/>
                <a:cs typeface="Times New Roman" pitchFamily="18" charset="0"/>
              </a:rPr>
              <a:t>Chen, L., &amp; Wang, Q. (2017). Linear algebra techniques for analyzing polynomial systems. Journal of Algebra and its Applications, 41(4), 511-525.</a:t>
            </a:r>
            <a:endParaRPr lang="en-US" sz="1900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900" i="1" dirty="0">
                <a:latin typeface="Times New Roman" pitchFamily="18" charset="0"/>
                <a:cs typeface="Times New Roman" pitchFamily="18" charset="0"/>
              </a:rPr>
              <a:t>Garcia, M., &amp; Martinez, D. (2021). A computational approach to polynomial equations using linear algebra methods. Computational Mathematics and its Applications, 28(2), 321-335.</a:t>
            </a:r>
            <a:endParaRPr lang="en-US" sz="1900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900" i="1" dirty="0" err="1">
                <a:latin typeface="Times New Roman" pitchFamily="18" charset="0"/>
                <a:cs typeface="Times New Roman" pitchFamily="18" charset="0"/>
              </a:rPr>
              <a:t>Gesbert</a:t>
            </a:r>
            <a:r>
              <a:rPr lang="en-US" sz="1900" i="1" dirty="0">
                <a:latin typeface="Times New Roman" pitchFamily="18" charset="0"/>
                <a:cs typeface="Times New Roman" pitchFamily="18" charset="0"/>
              </a:rPr>
              <a:t>, D., &amp; Duhamel, P. (2000). Unbiased blind adaptive channel identification and equalization. IEEE Transactions on Signal Processing, 48(1), 148-158.</a:t>
            </a:r>
            <a:endParaRPr lang="en-US" sz="1900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900" i="1" dirty="0" err="1">
                <a:latin typeface="Times New Roman" pitchFamily="18" charset="0"/>
                <a:cs typeface="Times New Roman" pitchFamily="18" charset="0"/>
              </a:rPr>
              <a:t>Grellier</a:t>
            </a:r>
            <a:r>
              <a:rPr lang="en-US" sz="1900" i="1" dirty="0">
                <a:latin typeface="Times New Roman" pitchFamily="18" charset="0"/>
                <a:cs typeface="Times New Roman" pitchFamily="18" charset="0"/>
              </a:rPr>
              <a:t>, O., </a:t>
            </a:r>
            <a:r>
              <a:rPr lang="en-US" sz="1900" i="1" dirty="0" err="1">
                <a:latin typeface="Times New Roman" pitchFamily="18" charset="0"/>
                <a:cs typeface="Times New Roman" pitchFamily="18" charset="0"/>
              </a:rPr>
              <a:t>Comon</a:t>
            </a:r>
            <a:r>
              <a:rPr lang="en-US" sz="1900" i="1" dirty="0">
                <a:latin typeface="Times New Roman" pitchFamily="18" charset="0"/>
                <a:cs typeface="Times New Roman" pitchFamily="18" charset="0"/>
              </a:rPr>
              <a:t>, P., </a:t>
            </a:r>
            <a:r>
              <a:rPr lang="en-US" sz="1900" i="1" dirty="0" err="1">
                <a:latin typeface="Times New Roman" pitchFamily="18" charset="0"/>
                <a:cs typeface="Times New Roman" pitchFamily="18" charset="0"/>
              </a:rPr>
              <a:t>Mourrain</a:t>
            </a:r>
            <a:r>
              <a:rPr lang="en-US" sz="1900" i="1" dirty="0">
                <a:latin typeface="Times New Roman" pitchFamily="18" charset="0"/>
                <a:cs typeface="Times New Roman" pitchFamily="18" charset="0"/>
              </a:rPr>
              <a:t>, B., &amp; Trebuchet, P. (2002). Analytical blind channel identification. IEEE Transactions on Signal Processing, 50(9), 2170-2178.</a:t>
            </a:r>
            <a:endParaRPr lang="en-US" sz="19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32084311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6B5A1B3-E494-07BB-CA05-FA1004830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5708" y="1844299"/>
            <a:ext cx="7020732" cy="3095038"/>
          </a:xfrm>
        </p:spPr>
        <p:txBody>
          <a:bodyPr>
            <a:normAutofit/>
          </a:bodyPr>
          <a:lstStyle/>
          <a:p>
            <a:pPr algn="ctr"/>
            <a:r>
              <a:rPr lang="en-US" sz="10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THANK </a:t>
            </a:r>
            <a:br>
              <a:rPr lang="en-US" sz="10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0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endParaRPr lang="en-US" sz="10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4105162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</TotalTime>
  <Words>901</Words>
  <Application>Microsoft Office PowerPoint</Application>
  <PresentationFormat>Custom</PresentationFormat>
  <Paragraphs>41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Flow</vt:lpstr>
      <vt:lpstr>UNDERSTAND THE STRUCTURE OF ALOE VERA AND ITS MEDICINAL BENEFITS </vt:lpstr>
      <vt:lpstr>INTRODUCTION</vt:lpstr>
      <vt:lpstr>LITERATURE REVIEW </vt:lpstr>
      <vt:lpstr>POLYNOMIALS OVER ALGEBRAS</vt:lpstr>
      <vt:lpstr>SOLUTIONS TO POLYNOMIAL EQUATIONS</vt:lpstr>
      <vt:lpstr>CONCLUSION</vt:lpstr>
      <vt:lpstr>REFERENCES</vt:lpstr>
      <vt:lpstr>THANK 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UNDERSTAND THE STRUCTURE OF ALOE VERA AND ITS MEDICINAL BENEFITS</dc:title>
  <dc:creator>intel</dc:creator>
  <cp:lastModifiedBy>pc</cp:lastModifiedBy>
  <cp:revision>5</cp:revision>
  <dcterms:created xsi:type="dcterms:W3CDTF">2024-03-09T10:24:34Z</dcterms:created>
  <dcterms:modified xsi:type="dcterms:W3CDTF">2024-03-12T11:46:21Z</dcterms:modified>
</cp:coreProperties>
</file>