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5/31/2025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5/31/2025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5/31/2025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5/31/2025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5/31/2025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E38446-A4DD-EAE7-22E7-3FFAF5C0E2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1447801"/>
          </a:xfrm>
        </p:spPr>
        <p:txBody>
          <a:bodyPr>
            <a:normAutofit fontScale="90000"/>
          </a:bodyPr>
          <a:lstStyle/>
          <a:p>
            <a:r>
              <a:rPr lang="en-US" dirty="0"/>
              <a:t>ROLE OF AI IN BANKING SERVICES IN INDIA</a:t>
            </a:r>
            <a:endParaRPr lang="en-IN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11C217-4050-C3D7-78D4-425DE407638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Submitted by:</a:t>
            </a:r>
          </a:p>
          <a:p>
            <a:r>
              <a:rPr lang="en-US" dirty="0"/>
              <a:t>Shivangi Jadon</a:t>
            </a:r>
          </a:p>
          <a:p>
            <a:r>
              <a:rPr lang="en-US" dirty="0"/>
              <a:t>Student (MBA, Final semester)</a:t>
            </a:r>
          </a:p>
          <a:p>
            <a:r>
              <a:rPr lang="en-US" dirty="0"/>
              <a:t>Madhav Institute of Technology and Science, Gwalior, Madhya Pradesh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4985008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390E23-B0B6-06FC-0C83-FF34FE7EB2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9683" y="338392"/>
            <a:ext cx="8534400" cy="625169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INTRODUCTION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0A873A-087C-6FAB-31A3-156269F7AA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9683" y="1052052"/>
            <a:ext cx="8534400" cy="504394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AI is transforming India’s banking sector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Enhances:</a:t>
            </a:r>
          </a:p>
          <a:p>
            <a:pPr marL="0" indent="0">
              <a:buNone/>
            </a:pPr>
            <a:r>
              <a:rPr lang="en-US" dirty="0"/>
              <a:t>    - Operational efficiency</a:t>
            </a:r>
          </a:p>
          <a:p>
            <a:pPr marL="0" indent="0">
              <a:buNone/>
            </a:pPr>
            <a:r>
              <a:rPr lang="en-US" dirty="0"/>
              <a:t>    - Customer service</a:t>
            </a:r>
          </a:p>
          <a:p>
            <a:pPr marL="0" indent="0">
              <a:buNone/>
            </a:pPr>
            <a:r>
              <a:rPr lang="en-US" dirty="0"/>
              <a:t>    - Risk Management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Focus: Opportunities and challenges of AI integration in Indian banking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9208778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727607-82C5-5FE5-94E3-6CDC51BEB0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1192" y="347952"/>
            <a:ext cx="8534400" cy="753261"/>
          </a:xfrm>
        </p:spPr>
        <p:txBody>
          <a:bodyPr/>
          <a:lstStyle/>
          <a:p>
            <a:pPr algn="ctr"/>
            <a:r>
              <a:rPr lang="en-US" dirty="0"/>
              <a:t>REASEARCH OBJECTIVES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C45A25-ED20-993F-BD21-9D0D088B20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1192" y="1268361"/>
            <a:ext cx="8534400" cy="3913239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Study AI’s role in improving banking services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Evaluate impact on:</a:t>
            </a:r>
          </a:p>
          <a:p>
            <a:pPr marL="0" indent="0">
              <a:buNone/>
            </a:pPr>
            <a:r>
              <a:rPr lang="en-US" dirty="0"/>
              <a:t>   - Efficiency</a:t>
            </a:r>
          </a:p>
          <a:p>
            <a:pPr marL="0" indent="0">
              <a:buNone/>
            </a:pPr>
            <a:r>
              <a:rPr lang="en-IN" dirty="0"/>
              <a:t>   - Customer experience</a:t>
            </a:r>
          </a:p>
          <a:p>
            <a:pPr marL="0" indent="0">
              <a:buNone/>
            </a:pPr>
            <a:r>
              <a:rPr lang="en-IN" dirty="0"/>
              <a:t>   - Financial inclusion</a:t>
            </a:r>
          </a:p>
          <a:p>
            <a:pPr marL="0" indent="0">
              <a:buNone/>
            </a:pPr>
            <a:r>
              <a:rPr lang="en-IN" dirty="0"/>
              <a:t>   - Fraud detection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IN" dirty="0"/>
              <a:t>Identify implementation challenges</a:t>
            </a:r>
          </a:p>
        </p:txBody>
      </p:sp>
    </p:spTree>
    <p:extLst>
      <p:ext uri="{BB962C8B-B14F-4D97-AF65-F5344CB8AC3E}">
        <p14:creationId xmlns:p14="http://schemas.microsoft.com/office/powerpoint/2010/main" val="35461005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A18CDB-F373-0EF2-816B-6D572E3301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0186" y="406944"/>
            <a:ext cx="8534400" cy="713933"/>
          </a:xfrm>
        </p:spPr>
        <p:txBody>
          <a:bodyPr/>
          <a:lstStyle/>
          <a:p>
            <a:pPr algn="ctr"/>
            <a:r>
              <a:rPr lang="en-US" dirty="0"/>
              <a:t>Methodology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0A3DDA-0B61-0C10-BF68-705C36D7C6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0186" y="1789471"/>
            <a:ext cx="8534400" cy="3873910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Approach: Qualitative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Sources: Academic journals, RBI reports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Tool: Thematic analysis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Themes:</a:t>
            </a:r>
          </a:p>
          <a:p>
            <a:pPr marL="0" indent="0">
              <a:buNone/>
            </a:pPr>
            <a:r>
              <a:rPr lang="en-IN" dirty="0"/>
              <a:t>    - Customer service transformation</a:t>
            </a:r>
          </a:p>
          <a:p>
            <a:pPr marL="0" indent="0">
              <a:buNone/>
            </a:pPr>
            <a:r>
              <a:rPr lang="en-IN" dirty="0"/>
              <a:t>    - Risk and fraud management</a:t>
            </a:r>
          </a:p>
          <a:p>
            <a:pPr marL="0" indent="0">
              <a:buNone/>
            </a:pPr>
            <a:r>
              <a:rPr lang="en-IN" dirty="0"/>
              <a:t>    - Operational efficiency</a:t>
            </a:r>
          </a:p>
          <a:p>
            <a:pPr marL="0" indent="0">
              <a:buNone/>
            </a:pPr>
            <a:r>
              <a:rPr lang="en-IN" dirty="0"/>
              <a:t>    - Financial inclusion</a:t>
            </a:r>
          </a:p>
          <a:p>
            <a:pPr marL="0" indent="0">
              <a:buNone/>
            </a:pPr>
            <a:r>
              <a:rPr lang="en-IN" dirty="0"/>
              <a:t>    - Regulatory challenges</a:t>
            </a:r>
          </a:p>
        </p:txBody>
      </p:sp>
    </p:spTree>
    <p:extLst>
      <p:ext uri="{BB962C8B-B14F-4D97-AF65-F5344CB8AC3E}">
        <p14:creationId xmlns:p14="http://schemas.microsoft.com/office/powerpoint/2010/main" val="29063026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C12086-AD9F-3C3F-68FF-AC55BB3FCD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574093"/>
            <a:ext cx="8534400" cy="635275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AI in customer service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39D8C7-8618-DFAE-207D-0E902363C7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1317523"/>
            <a:ext cx="8534400" cy="3146322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Chatbots (HDFC’s EVA, SBI’s SIA) provide 24/7 multilingual support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AI enhances personalization and accessibility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Challenge: Digital literacy gap- need for hybrid models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3290594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F3A241-6573-9D4B-AA72-8C9127C1F6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218" y="288959"/>
            <a:ext cx="8534400" cy="920410"/>
          </a:xfrm>
        </p:spPr>
        <p:txBody>
          <a:bodyPr/>
          <a:lstStyle/>
          <a:p>
            <a:pPr algn="ctr"/>
            <a:r>
              <a:rPr lang="en-US" dirty="0"/>
              <a:t>AI in risk and fraud detection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224CF-EF1E-9C9F-00C4-0975CE4D2F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5218" y="1366684"/>
            <a:ext cx="8534400" cy="351011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AI detects anomalies in real-time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Monitors internal and external threats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Enhances security, but raises concerns:</a:t>
            </a:r>
          </a:p>
          <a:p>
            <a:pPr marL="0" indent="0">
              <a:buNone/>
            </a:pPr>
            <a:r>
              <a:rPr lang="en-US" dirty="0"/>
              <a:t>    - Data privacy</a:t>
            </a:r>
          </a:p>
          <a:p>
            <a:pPr marL="0" indent="0">
              <a:buNone/>
            </a:pPr>
            <a:r>
              <a:rPr lang="en-US" dirty="0"/>
              <a:t>    - False positives</a:t>
            </a:r>
          </a:p>
          <a:p>
            <a:pPr marL="0" indent="0">
              <a:buNone/>
            </a:pPr>
            <a:r>
              <a:rPr lang="en-IN" dirty="0"/>
              <a:t>    - Transparency</a:t>
            </a:r>
          </a:p>
        </p:txBody>
      </p:sp>
    </p:spTree>
    <p:extLst>
      <p:ext uri="{BB962C8B-B14F-4D97-AF65-F5344CB8AC3E}">
        <p14:creationId xmlns:p14="http://schemas.microsoft.com/office/powerpoint/2010/main" val="35197532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01C179-3233-28F2-0ABA-0163338C9E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357785"/>
            <a:ext cx="8534400" cy="792590"/>
          </a:xfrm>
        </p:spPr>
        <p:txBody>
          <a:bodyPr/>
          <a:lstStyle/>
          <a:p>
            <a:pPr algn="ctr"/>
            <a:r>
              <a:rPr lang="en-US" dirty="0"/>
              <a:t>FINANCIAL INCLUSION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676A47-7630-FBDF-FAA0-1F19CE2993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98090"/>
            <a:ext cx="8534400" cy="372642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AI assesses creditworthiness using alternative data(e.g., mobile usage, utility bills)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Empowers underbanked populations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IN" dirty="0"/>
              <a:t>Risk: Biased algorithms without regulatory oversight</a:t>
            </a:r>
          </a:p>
        </p:txBody>
      </p:sp>
    </p:spTree>
    <p:extLst>
      <p:ext uri="{BB962C8B-B14F-4D97-AF65-F5344CB8AC3E}">
        <p14:creationId xmlns:p14="http://schemas.microsoft.com/office/powerpoint/2010/main" val="39574040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BE8BA1-C5DC-54B3-E14D-C3F0070F38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544597"/>
            <a:ext cx="8534400" cy="733598"/>
          </a:xfrm>
        </p:spPr>
        <p:txBody>
          <a:bodyPr/>
          <a:lstStyle/>
          <a:p>
            <a:pPr algn="ctr"/>
            <a:r>
              <a:rPr lang="en-US" dirty="0"/>
              <a:t>Challenges and ethical issues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E28685-7E48-70EF-A0D8-4BC8CA0902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796413"/>
            <a:ext cx="8534400" cy="4001729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Infrastructure gaps (rural areas)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Talent shortage on AI and cybersecurity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Regulatory vacuum- no AI- specific laws yet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Ethical risks: Bias, discrimination, data misuse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8459349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8B141B-A113-DEEB-C8FD-08AC044EDB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485603"/>
            <a:ext cx="8534400" cy="664771"/>
          </a:xfrm>
        </p:spPr>
        <p:txBody>
          <a:bodyPr/>
          <a:lstStyle/>
          <a:p>
            <a:pPr algn="ctr"/>
            <a:r>
              <a:rPr lang="en-US" dirty="0"/>
              <a:t>conclusion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7B7444-E1BE-83D8-EE8A-0C1428F624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1317524"/>
            <a:ext cx="8534400" cy="324464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AI is a powerful enabler in Indian banking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IN" dirty="0"/>
              <a:t>Must balance innovation with ethics and inclusivity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IN" dirty="0"/>
              <a:t>Hybrid models are key for trust and access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IN" dirty="0"/>
              <a:t>Policy frameworks must evolve rapidly</a:t>
            </a:r>
          </a:p>
        </p:txBody>
      </p:sp>
    </p:spTree>
    <p:extLst>
      <p:ext uri="{BB962C8B-B14F-4D97-AF65-F5344CB8AC3E}">
        <p14:creationId xmlns:p14="http://schemas.microsoft.com/office/powerpoint/2010/main" val="6062357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FF5AFB-B8FA-6158-1F72-CE1B1CA1AE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442453"/>
            <a:ext cx="8534400" cy="4581832"/>
          </a:xfrm>
        </p:spPr>
        <p:txBody>
          <a:bodyPr/>
          <a:lstStyle/>
          <a:p>
            <a:pPr algn="ctr"/>
            <a:r>
              <a:rPr lang="en-US" dirty="0"/>
              <a:t>THANK YOU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75887095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246</TotalTime>
  <Words>290</Words>
  <Application>Microsoft Office PowerPoint</Application>
  <PresentationFormat>Widescreen</PresentationFormat>
  <Paragraphs>56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Century Gothic</vt:lpstr>
      <vt:lpstr>Wingdings</vt:lpstr>
      <vt:lpstr>Wingdings 3</vt:lpstr>
      <vt:lpstr>Slice</vt:lpstr>
      <vt:lpstr>ROLE OF AI IN BANKING SERVICES IN INDIA</vt:lpstr>
      <vt:lpstr>INTRODUCTION</vt:lpstr>
      <vt:lpstr>REASEARCH OBJECTIVES</vt:lpstr>
      <vt:lpstr>Methodology</vt:lpstr>
      <vt:lpstr>AI in customer service</vt:lpstr>
      <vt:lpstr>AI in risk and fraud detection</vt:lpstr>
      <vt:lpstr>FINANCIAL INCLUSION</vt:lpstr>
      <vt:lpstr>Challenges and ethical issues</vt:lpstr>
      <vt:lpstr>conclusion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cvangi2522@outlook.com</dc:creator>
  <cp:lastModifiedBy>cvangi2522@outlook.com</cp:lastModifiedBy>
  <cp:revision>3</cp:revision>
  <dcterms:created xsi:type="dcterms:W3CDTF">2025-05-31T05:15:13Z</dcterms:created>
  <dcterms:modified xsi:type="dcterms:W3CDTF">2025-05-31T09:22:02Z</dcterms:modified>
</cp:coreProperties>
</file>