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RAVINA PISAL" userId="7d2071ddd62ec292" providerId="LiveId" clId="{4CE58530-D14D-4B25-AAF8-CFE1B039DB07}"/>
    <pc:docChg chg="custSel modSld">
      <pc:chgData name="DRAVINA PISAL" userId="7d2071ddd62ec292" providerId="LiveId" clId="{4CE58530-D14D-4B25-AAF8-CFE1B039DB07}" dt="2025-03-21T08:23:47.964" v="51" actId="1076"/>
      <pc:docMkLst>
        <pc:docMk/>
      </pc:docMkLst>
      <pc:sldChg chg="addSp delSp modSp mod">
        <pc:chgData name="DRAVINA PISAL" userId="7d2071ddd62ec292" providerId="LiveId" clId="{4CE58530-D14D-4B25-AAF8-CFE1B039DB07}" dt="2025-03-21T08:23:13.249" v="48" actId="14100"/>
        <pc:sldMkLst>
          <pc:docMk/>
          <pc:sldMk cId="664036696" sldId="256"/>
        </pc:sldMkLst>
        <pc:spChg chg="mod">
          <ac:chgData name="DRAVINA PISAL" userId="7d2071ddd62ec292" providerId="LiveId" clId="{4CE58530-D14D-4B25-AAF8-CFE1B039DB07}" dt="2025-03-21T08:21:20.614" v="34"/>
          <ac:spMkLst>
            <pc:docMk/>
            <pc:sldMk cId="664036696" sldId="256"/>
            <ac:spMk id="2" creationId="{6F277972-9E83-BD00-A97F-D2DE9BDD61E1}"/>
          </ac:spMkLst>
        </pc:spChg>
        <pc:spChg chg="del mod">
          <ac:chgData name="DRAVINA PISAL" userId="7d2071ddd62ec292" providerId="LiveId" clId="{4CE58530-D14D-4B25-AAF8-CFE1B039DB07}" dt="2025-03-21T08:22:19.688" v="40" actId="478"/>
          <ac:spMkLst>
            <pc:docMk/>
            <pc:sldMk cId="664036696" sldId="256"/>
            <ac:spMk id="3" creationId="{E8EA327F-4AF0-752D-C962-7060A2A28646}"/>
          </ac:spMkLst>
        </pc:spChg>
        <pc:spChg chg="add del mod">
          <ac:chgData name="DRAVINA PISAL" userId="7d2071ddd62ec292" providerId="LiveId" clId="{4CE58530-D14D-4B25-AAF8-CFE1B039DB07}" dt="2025-03-21T08:22:21.893" v="41" actId="478"/>
          <ac:spMkLst>
            <pc:docMk/>
            <pc:sldMk cId="664036696" sldId="256"/>
            <ac:spMk id="5" creationId="{C7EF0900-82B9-2915-5F42-890282A0B8D0}"/>
          </ac:spMkLst>
        </pc:spChg>
        <pc:spChg chg="add mod">
          <ac:chgData name="DRAVINA PISAL" userId="7d2071ddd62ec292" providerId="LiveId" clId="{4CE58530-D14D-4B25-AAF8-CFE1B039DB07}" dt="2025-03-21T08:23:13.249" v="48" actId="14100"/>
          <ac:spMkLst>
            <pc:docMk/>
            <pc:sldMk cId="664036696" sldId="256"/>
            <ac:spMk id="6" creationId="{588E3028-B636-125C-03FE-D0E406FF4FE0}"/>
          </ac:spMkLst>
        </pc:spChg>
      </pc:sldChg>
      <pc:sldChg chg="modSp mod">
        <pc:chgData name="DRAVINA PISAL" userId="7d2071ddd62ec292" providerId="LiveId" clId="{4CE58530-D14D-4B25-AAF8-CFE1B039DB07}" dt="2025-03-21T08:21:20.614" v="34"/>
        <pc:sldMkLst>
          <pc:docMk/>
          <pc:sldMk cId="723861958" sldId="257"/>
        </pc:sldMkLst>
        <pc:spChg chg="mod">
          <ac:chgData name="DRAVINA PISAL" userId="7d2071ddd62ec292" providerId="LiveId" clId="{4CE58530-D14D-4B25-AAF8-CFE1B039DB07}" dt="2025-03-21T08:21:20.614" v="34"/>
          <ac:spMkLst>
            <pc:docMk/>
            <pc:sldMk cId="723861958" sldId="257"/>
            <ac:spMk id="2" creationId="{10DBDA5E-E44F-7C6C-C781-B1CDB53332AD}"/>
          </ac:spMkLst>
        </pc:spChg>
        <pc:spChg chg="mod">
          <ac:chgData name="DRAVINA PISAL" userId="7d2071ddd62ec292" providerId="LiveId" clId="{4CE58530-D14D-4B25-AAF8-CFE1B039DB07}" dt="2025-03-21T08:21:20.614" v="34"/>
          <ac:spMkLst>
            <pc:docMk/>
            <pc:sldMk cId="723861958" sldId="257"/>
            <ac:spMk id="3" creationId="{11804AC7-8CB7-F7A1-887E-6945B62E938C}"/>
          </ac:spMkLst>
        </pc:spChg>
      </pc:sldChg>
      <pc:sldChg chg="modSp mod">
        <pc:chgData name="DRAVINA PISAL" userId="7d2071ddd62ec292" providerId="LiveId" clId="{4CE58530-D14D-4B25-AAF8-CFE1B039DB07}" dt="2025-03-21T08:21:20.614" v="34"/>
        <pc:sldMkLst>
          <pc:docMk/>
          <pc:sldMk cId="2095091481" sldId="258"/>
        </pc:sldMkLst>
        <pc:spChg chg="mod">
          <ac:chgData name="DRAVINA PISAL" userId="7d2071ddd62ec292" providerId="LiveId" clId="{4CE58530-D14D-4B25-AAF8-CFE1B039DB07}" dt="2025-03-21T08:21:20.614" v="34"/>
          <ac:spMkLst>
            <pc:docMk/>
            <pc:sldMk cId="2095091481" sldId="258"/>
            <ac:spMk id="3" creationId="{4F38F56B-5C93-1031-9182-93BC5EBEC27D}"/>
          </ac:spMkLst>
        </pc:spChg>
      </pc:sldChg>
      <pc:sldChg chg="modSp mod">
        <pc:chgData name="DRAVINA PISAL" userId="7d2071ddd62ec292" providerId="LiveId" clId="{4CE58530-D14D-4B25-AAF8-CFE1B039DB07}" dt="2025-03-21T08:21:20.614" v="34"/>
        <pc:sldMkLst>
          <pc:docMk/>
          <pc:sldMk cId="4107055460" sldId="259"/>
        </pc:sldMkLst>
        <pc:spChg chg="mod">
          <ac:chgData name="DRAVINA PISAL" userId="7d2071ddd62ec292" providerId="LiveId" clId="{4CE58530-D14D-4B25-AAF8-CFE1B039DB07}" dt="2025-03-21T08:21:20.614" v="34"/>
          <ac:spMkLst>
            <pc:docMk/>
            <pc:sldMk cId="4107055460" sldId="259"/>
            <ac:spMk id="2" creationId="{DF3A7B03-1A2E-BA03-5B3C-DF278220F0A7}"/>
          </ac:spMkLst>
        </pc:spChg>
        <pc:spChg chg="mod">
          <ac:chgData name="DRAVINA PISAL" userId="7d2071ddd62ec292" providerId="LiveId" clId="{4CE58530-D14D-4B25-AAF8-CFE1B039DB07}" dt="2025-03-21T08:21:06.884" v="21" actId="27636"/>
          <ac:spMkLst>
            <pc:docMk/>
            <pc:sldMk cId="4107055460" sldId="259"/>
            <ac:spMk id="3" creationId="{C58B5561-45B5-D8CE-FB95-D85A25A5B03A}"/>
          </ac:spMkLst>
        </pc:spChg>
      </pc:sldChg>
      <pc:sldChg chg="modSp">
        <pc:chgData name="DRAVINA PISAL" userId="7d2071ddd62ec292" providerId="LiveId" clId="{4CE58530-D14D-4B25-AAF8-CFE1B039DB07}" dt="2025-03-21T08:21:20.614" v="34"/>
        <pc:sldMkLst>
          <pc:docMk/>
          <pc:sldMk cId="507539470" sldId="261"/>
        </pc:sldMkLst>
        <pc:spChg chg="mod">
          <ac:chgData name="DRAVINA PISAL" userId="7d2071ddd62ec292" providerId="LiveId" clId="{4CE58530-D14D-4B25-AAF8-CFE1B039DB07}" dt="2025-03-21T08:21:20.614" v="34"/>
          <ac:spMkLst>
            <pc:docMk/>
            <pc:sldMk cId="507539470" sldId="261"/>
            <ac:spMk id="2" creationId="{CE7BBA14-AE08-AE93-63F4-D1EFFF5B40B6}"/>
          </ac:spMkLst>
        </pc:spChg>
      </pc:sldChg>
      <pc:sldChg chg="modSp mod">
        <pc:chgData name="DRAVINA PISAL" userId="7d2071ddd62ec292" providerId="LiveId" clId="{4CE58530-D14D-4B25-AAF8-CFE1B039DB07}" dt="2025-03-21T08:21:20.614" v="34"/>
        <pc:sldMkLst>
          <pc:docMk/>
          <pc:sldMk cId="2097974828" sldId="262"/>
        </pc:sldMkLst>
        <pc:spChg chg="mod">
          <ac:chgData name="DRAVINA PISAL" userId="7d2071ddd62ec292" providerId="LiveId" clId="{4CE58530-D14D-4B25-AAF8-CFE1B039DB07}" dt="2025-03-21T08:21:20.614" v="34"/>
          <ac:spMkLst>
            <pc:docMk/>
            <pc:sldMk cId="2097974828" sldId="262"/>
            <ac:spMk id="2" creationId="{4CD36AA7-2B7F-85E0-0C51-FAF34B0AFCF3}"/>
          </ac:spMkLst>
        </pc:spChg>
        <pc:spChg chg="mod">
          <ac:chgData name="DRAVINA PISAL" userId="7d2071ddd62ec292" providerId="LiveId" clId="{4CE58530-D14D-4B25-AAF8-CFE1B039DB07}" dt="2025-03-21T08:21:20.614" v="34"/>
          <ac:spMkLst>
            <pc:docMk/>
            <pc:sldMk cId="2097974828" sldId="262"/>
            <ac:spMk id="3" creationId="{91BB5CF4-35D6-A245-42BF-47DF2D5ED0CD}"/>
          </ac:spMkLst>
        </pc:spChg>
      </pc:sldChg>
      <pc:sldChg chg="modSp">
        <pc:chgData name="DRAVINA PISAL" userId="7d2071ddd62ec292" providerId="LiveId" clId="{4CE58530-D14D-4B25-AAF8-CFE1B039DB07}" dt="2025-03-21T08:21:20.614" v="34"/>
        <pc:sldMkLst>
          <pc:docMk/>
          <pc:sldMk cId="551098557" sldId="263"/>
        </pc:sldMkLst>
        <pc:spChg chg="mod">
          <ac:chgData name="DRAVINA PISAL" userId="7d2071ddd62ec292" providerId="LiveId" clId="{4CE58530-D14D-4B25-AAF8-CFE1B039DB07}" dt="2025-03-21T08:21:20.614" v="34"/>
          <ac:spMkLst>
            <pc:docMk/>
            <pc:sldMk cId="551098557" sldId="263"/>
            <ac:spMk id="3" creationId="{480D585D-B320-F558-1FCD-00AEDF444831}"/>
          </ac:spMkLst>
        </pc:spChg>
      </pc:sldChg>
      <pc:sldChg chg="modSp mod">
        <pc:chgData name="DRAVINA PISAL" userId="7d2071ddd62ec292" providerId="LiveId" clId="{4CE58530-D14D-4B25-AAF8-CFE1B039DB07}" dt="2025-03-21T08:23:47.964" v="51" actId="1076"/>
        <pc:sldMkLst>
          <pc:docMk/>
          <pc:sldMk cId="3710108811" sldId="264"/>
        </pc:sldMkLst>
        <pc:spChg chg="mod">
          <ac:chgData name="DRAVINA PISAL" userId="7d2071ddd62ec292" providerId="LiveId" clId="{4CE58530-D14D-4B25-AAF8-CFE1B039DB07}" dt="2025-03-21T08:21:20.614" v="34"/>
          <ac:spMkLst>
            <pc:docMk/>
            <pc:sldMk cId="3710108811" sldId="264"/>
            <ac:spMk id="2" creationId="{C5403F09-0EE2-1D40-01CE-57361CBE862B}"/>
          </ac:spMkLst>
        </pc:spChg>
        <pc:spChg chg="mod">
          <ac:chgData name="DRAVINA PISAL" userId="7d2071ddd62ec292" providerId="LiveId" clId="{4CE58530-D14D-4B25-AAF8-CFE1B039DB07}" dt="2025-03-21T08:23:37.589" v="49" actId="1076"/>
          <ac:spMkLst>
            <pc:docMk/>
            <pc:sldMk cId="3710108811" sldId="264"/>
            <ac:spMk id="3" creationId="{0902F3B6-26CA-D091-E987-6F8D7FD315EF}"/>
          </ac:spMkLst>
        </pc:spChg>
        <pc:graphicFrameChg chg="mod modGraphic">
          <ac:chgData name="DRAVINA PISAL" userId="7d2071ddd62ec292" providerId="LiveId" clId="{4CE58530-D14D-4B25-AAF8-CFE1B039DB07}" dt="2025-03-21T08:23:47.964" v="51" actId="1076"/>
          <ac:graphicFrameMkLst>
            <pc:docMk/>
            <pc:sldMk cId="3710108811" sldId="264"/>
            <ac:graphicFrameMk id="4" creationId="{C515E4D4-5BA6-4E4E-3C2D-65348D32BCA2}"/>
          </ac:graphicFrameMkLst>
        </pc:graphicFrameChg>
      </pc:sldChg>
      <pc:sldChg chg="modSp mod">
        <pc:chgData name="DRAVINA PISAL" userId="7d2071ddd62ec292" providerId="LiveId" clId="{4CE58530-D14D-4B25-AAF8-CFE1B039DB07}" dt="2025-03-21T08:21:20.614" v="34"/>
        <pc:sldMkLst>
          <pc:docMk/>
          <pc:sldMk cId="517402020" sldId="265"/>
        </pc:sldMkLst>
        <pc:spChg chg="mod">
          <ac:chgData name="DRAVINA PISAL" userId="7d2071ddd62ec292" providerId="LiveId" clId="{4CE58530-D14D-4B25-AAF8-CFE1B039DB07}" dt="2025-03-21T08:21:20.614" v="34"/>
          <ac:spMkLst>
            <pc:docMk/>
            <pc:sldMk cId="517402020" sldId="265"/>
            <ac:spMk id="3" creationId="{8CFA68DD-DC95-EFB0-8AD4-4CCC875664C6}"/>
          </ac:spMkLst>
        </pc:spChg>
      </pc:sldChg>
      <pc:sldChg chg="modSp mod">
        <pc:chgData name="DRAVINA PISAL" userId="7d2071ddd62ec292" providerId="LiveId" clId="{4CE58530-D14D-4B25-AAF8-CFE1B039DB07}" dt="2025-03-21T08:21:20.614" v="34"/>
        <pc:sldMkLst>
          <pc:docMk/>
          <pc:sldMk cId="442417522" sldId="267"/>
        </pc:sldMkLst>
        <pc:spChg chg="mod">
          <ac:chgData name="DRAVINA PISAL" userId="7d2071ddd62ec292" providerId="LiveId" clId="{4CE58530-D14D-4B25-AAF8-CFE1B039DB07}" dt="2025-03-21T08:21:20.614" v="34"/>
          <ac:spMkLst>
            <pc:docMk/>
            <pc:sldMk cId="442417522" sldId="267"/>
            <ac:spMk id="3" creationId="{509D7ED7-F7B1-F4E0-CB7C-65FD4F7A62AD}"/>
          </ac:spMkLst>
        </pc:spChg>
      </pc:sldChg>
      <pc:sldChg chg="modSp mod">
        <pc:chgData name="DRAVINA PISAL" userId="7d2071ddd62ec292" providerId="LiveId" clId="{4CE58530-D14D-4B25-AAF8-CFE1B039DB07}" dt="2025-03-21T08:21:20.614" v="34"/>
        <pc:sldMkLst>
          <pc:docMk/>
          <pc:sldMk cId="1017731847" sldId="268"/>
        </pc:sldMkLst>
        <pc:spChg chg="mod">
          <ac:chgData name="DRAVINA PISAL" userId="7d2071ddd62ec292" providerId="LiveId" clId="{4CE58530-D14D-4B25-AAF8-CFE1B039DB07}" dt="2025-03-21T08:21:20.614" v="34"/>
          <ac:spMkLst>
            <pc:docMk/>
            <pc:sldMk cId="1017731847" sldId="268"/>
            <ac:spMk id="2" creationId="{00A1B976-0885-40C8-7527-970719CCFF92}"/>
          </ac:spMkLst>
        </pc:spChg>
        <pc:spChg chg="mod">
          <ac:chgData name="DRAVINA PISAL" userId="7d2071ddd62ec292" providerId="LiveId" clId="{4CE58530-D14D-4B25-AAF8-CFE1B039DB07}" dt="2025-03-21T08:21:20.614" v="34"/>
          <ac:spMkLst>
            <pc:docMk/>
            <pc:sldMk cId="1017731847" sldId="268"/>
            <ac:spMk id="3" creationId="{70F98548-D68D-CECE-B6D0-002D25A569E4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981A0-449D-431F-8854-1F4FE586F00B}" type="datetimeFigureOut">
              <a:rPr lang="en-IN" smtClean="0"/>
              <a:t>21-03-2025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12623-08CB-4FDB-8C26-BBA3370DAF3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142441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981A0-449D-431F-8854-1F4FE586F00B}" type="datetimeFigureOut">
              <a:rPr lang="en-IN" smtClean="0"/>
              <a:t>21-03-2025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12623-08CB-4FDB-8C26-BBA3370DAF3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47965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981A0-449D-431F-8854-1F4FE586F00B}" type="datetimeFigureOut">
              <a:rPr lang="en-IN" smtClean="0"/>
              <a:t>21-03-2025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12623-08CB-4FDB-8C26-BBA3370DAF3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570409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981A0-449D-431F-8854-1F4FE586F00B}" type="datetimeFigureOut">
              <a:rPr lang="en-IN" smtClean="0"/>
              <a:t>21-03-2025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12623-08CB-4FDB-8C26-BBA3370DAF3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010905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981A0-449D-431F-8854-1F4FE586F00B}" type="datetimeFigureOut">
              <a:rPr lang="en-IN" smtClean="0"/>
              <a:t>21-03-2025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12623-08CB-4FDB-8C26-BBA3370DAF3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84811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981A0-449D-431F-8854-1F4FE586F00B}" type="datetimeFigureOut">
              <a:rPr lang="en-IN" smtClean="0"/>
              <a:t>21-03-2025</a:t>
            </a:fld>
            <a:endParaRPr lang="en-IN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12623-08CB-4FDB-8C26-BBA3370DAF3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967714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981A0-449D-431F-8854-1F4FE586F00B}" type="datetimeFigureOut">
              <a:rPr lang="en-IN" smtClean="0"/>
              <a:t>21-03-2025</a:t>
            </a:fld>
            <a:endParaRPr lang="en-IN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12623-08CB-4FDB-8C26-BBA3370DAF3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261141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3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5" y="3129280"/>
            <a:ext cx="34010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981A0-449D-431F-8854-1F4FE586F00B}" type="datetimeFigureOut">
              <a:rPr lang="en-IN" smtClean="0"/>
              <a:t>21-03-2025</a:t>
            </a:fld>
            <a:endParaRPr lang="en-IN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12623-08CB-4FDB-8C26-BBA3370DAF3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140417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981A0-449D-431F-8854-1F4FE586F00B}" type="datetimeFigureOut">
              <a:rPr lang="en-IN" smtClean="0"/>
              <a:t>21-03-2025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12623-08CB-4FDB-8C26-BBA3370DAF3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496793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799"/>
            <a:ext cx="8825658" cy="3640667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981A0-449D-431F-8854-1F4FE586F00B}" type="datetimeFigureOut">
              <a:rPr lang="en-IN" smtClean="0"/>
              <a:t>21-03-2025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12623-08CB-4FDB-8C26-BBA3370DAF3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639245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981A0-449D-431F-8854-1F4FE586F00B}" type="datetimeFigureOut">
              <a:rPr lang="en-IN" smtClean="0"/>
              <a:t>21-03-2025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12623-08CB-4FDB-8C26-BBA3370DAF3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715587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0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981A0-449D-431F-8854-1F4FE586F00B}" type="datetimeFigureOut">
              <a:rPr lang="en-IN" smtClean="0"/>
              <a:t>21-03-2025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12623-08CB-4FDB-8C26-BBA3370DAF39}" type="slidenum">
              <a:rPr lang="en-IN" smtClean="0"/>
              <a:t>‹#›</a:t>
            </a:fld>
            <a:endParaRPr lang="en-IN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“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252633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5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981A0-449D-431F-8854-1F4FE586F00B}" type="datetimeFigureOut">
              <a:rPr lang="en-IN" smtClean="0"/>
              <a:t>21-03-2025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12623-08CB-4FDB-8C26-BBA3370DAF3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119387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981A0-449D-431F-8854-1F4FE586F00B}" type="datetimeFigureOut">
              <a:rPr lang="en-IN" smtClean="0"/>
              <a:t>21-03-2025</a:t>
            </a:fld>
            <a:endParaRPr lang="en-IN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12623-08CB-4FDB-8C26-BBA3370DAF3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613827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981A0-449D-431F-8854-1F4FE586F00B}" type="datetimeFigureOut">
              <a:rPr lang="en-IN" smtClean="0"/>
              <a:t>21-03-2025</a:t>
            </a:fld>
            <a:endParaRPr lang="en-IN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12623-08CB-4FDB-8C26-BBA3370DAF3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476743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981A0-449D-431F-8854-1F4FE586F00B}" type="datetimeFigureOut">
              <a:rPr lang="en-IN" smtClean="0"/>
              <a:t>21-03-2025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12623-08CB-4FDB-8C26-BBA3370DAF3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538761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981A0-449D-431F-8854-1F4FE586F00B}" type="datetimeFigureOut">
              <a:rPr lang="en-IN" smtClean="0"/>
              <a:t>21-03-2025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12623-08CB-4FDB-8C26-BBA3370DAF3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47108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"/>
          <a:stretch/>
        </p:blipFill>
        <p:spPr>
          <a:xfrm>
            <a:off x="0" y="2669685"/>
            <a:ext cx="4035669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7000"/>
                </a:schemeClr>
              </a:gs>
              <a:gs pos="69000">
                <a:schemeClr val="accent5">
                  <a:alpha val="0"/>
                </a:schemeClr>
              </a:gs>
              <a:gs pos="36000">
                <a:schemeClr val="accent5"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179981A0-449D-431F-8854-1F4FE586F00B}" type="datetimeFigureOut">
              <a:rPr lang="en-IN" smtClean="0"/>
              <a:t>21-03-2025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B12623-08CB-4FDB-8C26-BBA3370DAF3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723253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  <p:sldLayoutId id="2147483750" r:id="rId12"/>
    <p:sldLayoutId id="2147483751" r:id="rId13"/>
    <p:sldLayoutId id="2147483752" r:id="rId14"/>
    <p:sldLayoutId id="2147483753" r:id="rId15"/>
    <p:sldLayoutId id="2147483754" r:id="rId16"/>
    <p:sldLayoutId id="214748375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277972-9E83-BD00-A97F-D2DE9BDD61E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40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4000" b="1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40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koklh</a:t>
            </a:r>
            <a:r>
              <a:rPr lang="en-US" sz="4000" b="1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40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40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40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xSj</a:t>
            </a:r>
            <a:r>
              <a:rPr lang="en-US" sz="40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40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4000" b="1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40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koklh</a:t>
            </a:r>
            <a:r>
              <a:rPr lang="en-US" sz="40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40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fo|ky;ksa</a:t>
            </a:r>
            <a:r>
              <a:rPr lang="en-US" sz="4000" b="1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40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fo|kfFkZ;ksa</a:t>
            </a:r>
            <a:r>
              <a:rPr lang="en-US" sz="4000" b="1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40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vkØked</a:t>
            </a:r>
            <a:r>
              <a:rPr lang="en-US" sz="40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40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O;ogkj</a:t>
            </a:r>
            <a:r>
              <a:rPr lang="en-US" sz="4000" b="1" dirty="0">
                <a:effectLst/>
                <a:latin typeface="Kruti Dev 010" pitchFamily="2" charset="0"/>
                <a:ea typeface="SimSun" panose="02010600030101010101" pitchFamily="2" charset="-122"/>
              </a:rPr>
              <a:t> dk v/;;</a:t>
            </a:r>
            <a:r>
              <a:rPr lang="en-US" sz="40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uA</a:t>
            </a:r>
            <a:br>
              <a:rPr lang="en-IN" sz="18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</a:br>
            <a:endParaRPr lang="en-IN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88E3028-B636-125C-03FE-D0E406FF4FE0}"/>
              </a:ext>
            </a:extLst>
          </p:cNvPr>
          <p:cNvSpPr txBox="1"/>
          <p:nvPr/>
        </p:nvSpPr>
        <p:spPr>
          <a:xfrm>
            <a:off x="6184491" y="4591665"/>
            <a:ext cx="4709652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  <a:buNone/>
              <a:tabLst>
                <a:tab pos="914400" algn="l"/>
              </a:tabLst>
            </a:pPr>
            <a:r>
              <a:rPr lang="en-US" sz="2000" b="1" dirty="0">
                <a:effectLst/>
                <a:latin typeface="Kruti Dev 010" pitchFamily="2" charset="0"/>
                <a:ea typeface="SimSun" panose="02010600030101010101" pitchFamily="2" charset="-122"/>
              </a:rPr>
              <a:t>M‚ </a:t>
            </a:r>
            <a:r>
              <a:rPr lang="en-US" sz="20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lehuk</a:t>
            </a:r>
            <a:r>
              <a:rPr lang="en-US" sz="20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0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dqjS'kh</a:t>
            </a:r>
            <a:endParaRPr lang="en-IN" sz="2000" b="1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algn="r">
              <a:lnSpc>
                <a:spcPct val="150000"/>
              </a:lnSpc>
              <a:buNone/>
              <a:tabLst>
                <a:tab pos="914400" algn="l"/>
              </a:tabLst>
            </a:pPr>
            <a:r>
              <a:rPr lang="en-US" sz="20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vflLVsaV</a:t>
            </a:r>
            <a:r>
              <a:rPr lang="en-US" sz="20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0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çksQslj</a:t>
            </a:r>
            <a:endParaRPr lang="en-IN" sz="2000" b="1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algn="r">
              <a:lnSpc>
                <a:spcPct val="150000"/>
              </a:lnSpc>
              <a:spcAft>
                <a:spcPts val="1200"/>
              </a:spcAft>
              <a:tabLst>
                <a:tab pos="914400" algn="l"/>
              </a:tabLst>
            </a:pPr>
            <a:r>
              <a:rPr lang="en-US" sz="20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ts</a:t>
            </a:r>
            <a:r>
              <a:rPr lang="en-US" sz="20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0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bZ</a:t>
            </a:r>
            <a:r>
              <a:rPr lang="en-US" sz="2000" b="1" dirty="0">
                <a:effectLst/>
                <a:latin typeface="Kruti Dev 010" pitchFamily="2" charset="0"/>
                <a:ea typeface="SimSun" panose="02010600030101010101" pitchFamily="2" charset="-122"/>
              </a:rPr>
              <a:t> ,l </a:t>
            </a:r>
            <a:r>
              <a:rPr lang="en-US" sz="20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d‚yst</a:t>
            </a:r>
            <a:r>
              <a:rPr lang="en-US" sz="2000" b="1" dirty="0">
                <a:effectLst/>
                <a:latin typeface="Kruti Dev 010" pitchFamily="2" charset="0"/>
                <a:ea typeface="SimSun" panose="02010600030101010101" pitchFamily="2" charset="-122"/>
              </a:rPr>
              <a:t>] </a:t>
            </a:r>
            <a:r>
              <a:rPr lang="en-US" sz="20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Qjgnk</a:t>
            </a:r>
            <a:r>
              <a:rPr lang="en-US" sz="2000" b="1" dirty="0">
                <a:effectLst/>
                <a:latin typeface="Kruti Dev 010" pitchFamily="2" charset="0"/>
                <a:ea typeface="SimSun" panose="02010600030101010101" pitchFamily="2" charset="-122"/>
              </a:rPr>
              <a:t>] </a:t>
            </a:r>
            <a:r>
              <a:rPr lang="en-US" sz="20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fcykliqj</a:t>
            </a:r>
            <a:r>
              <a:rPr lang="en-US" sz="2000" b="1" dirty="0">
                <a:effectLst/>
                <a:latin typeface="Kruti Dev 010" pitchFamily="2" charset="0"/>
                <a:ea typeface="SimSun" panose="02010600030101010101" pitchFamily="2" charset="-122"/>
              </a:rPr>
              <a:t>] </a:t>
            </a:r>
            <a:r>
              <a:rPr lang="en-US" sz="20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NÙkhlx</a:t>
            </a:r>
            <a:r>
              <a:rPr lang="en-US" sz="2000" b="1" dirty="0">
                <a:effectLst/>
                <a:latin typeface="Kruti Dev 010" pitchFamily="2" charset="0"/>
                <a:ea typeface="SimSun" panose="02010600030101010101" pitchFamily="2" charset="-122"/>
              </a:rPr>
              <a:t>&lt;</a:t>
            </a:r>
            <a:endParaRPr lang="en-IN" sz="2000" b="1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6640366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DBDA5E-E44F-7C6C-C781-B1CDB5333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ifjp</a:t>
            </a:r>
            <a:r>
              <a:rPr lang="en-US" sz="3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;</a:t>
            </a:r>
            <a:endParaRPr lang="en-IN" sz="3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804AC7-8CB7-F7A1-887E-6945B62E93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lnSpc>
                <a:spcPct val="200000"/>
              </a:lnSpc>
            </a:pPr>
            <a:r>
              <a:rPr lang="en-IN" sz="2200" b="1" dirty="0" err="1">
                <a:latin typeface="Kruti Dev 010" pitchFamily="2" charset="0"/>
              </a:rPr>
              <a:t>i;kZoj.kh</a:t>
            </a:r>
            <a:r>
              <a:rPr lang="en-IN" sz="2200" b="1" dirty="0">
                <a:latin typeface="Kruti Dev 010" pitchFamily="2" charset="0"/>
              </a:rPr>
              <a:t>; </a:t>
            </a:r>
            <a:r>
              <a:rPr lang="en-IN" sz="2200" b="1" dirty="0" err="1">
                <a:latin typeface="Kruti Dev 010" pitchFamily="2" charset="0"/>
              </a:rPr>
              <a:t>dkj.k</a:t>
            </a:r>
            <a:r>
              <a:rPr lang="en-IN" sz="2200" b="1" dirty="0">
                <a:latin typeface="Kruti Dev 010" pitchFamily="2" charset="0"/>
              </a:rPr>
              <a:t>&amp; </a:t>
            </a:r>
            <a:r>
              <a:rPr lang="en-IN" sz="2200" dirty="0" err="1">
                <a:latin typeface="Kruti Dev 010" pitchFamily="2" charset="0"/>
              </a:rPr>
              <a:t>vkØed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çfrfØ;k</a:t>
            </a:r>
            <a:r>
              <a:rPr lang="en-IN" sz="2200" dirty="0">
                <a:latin typeface="Kruti Dev 010" pitchFamily="2" charset="0"/>
              </a:rPr>
              <a:t> ds </a:t>
            </a:r>
            <a:r>
              <a:rPr lang="en-IN" sz="2200" dirty="0" err="1">
                <a:latin typeface="Kruti Dev 010" pitchFamily="2" charset="0"/>
              </a:rPr>
              <a:t>fy</a:t>
            </a:r>
            <a:r>
              <a:rPr lang="en-IN" sz="2200" dirty="0">
                <a:latin typeface="Kruti Dev 010" pitchFamily="2" charset="0"/>
              </a:rPr>
              <a:t>, </a:t>
            </a:r>
            <a:r>
              <a:rPr lang="en-IN" sz="2200" dirty="0" err="1">
                <a:latin typeface="Kruti Dev 010" pitchFamily="2" charset="0"/>
              </a:rPr>
              <a:t>i;kZoj.k</a:t>
            </a:r>
            <a:r>
              <a:rPr lang="en-IN" sz="2200" dirty="0">
                <a:latin typeface="Kruti Dev 010" pitchFamily="2" charset="0"/>
              </a:rPr>
              <a:t> ,d </a:t>
            </a:r>
            <a:r>
              <a:rPr lang="en-IN" sz="2200" dirty="0" err="1">
                <a:latin typeface="Kruti Dev 010" pitchFamily="2" charset="0"/>
              </a:rPr>
              <a:t>egRoiw.kZ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dkjd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gks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ldrk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gS</a:t>
            </a:r>
            <a:r>
              <a:rPr lang="en-IN" sz="2200" dirty="0">
                <a:latin typeface="Kruti Dev 010" pitchFamily="2" charset="0"/>
              </a:rPr>
              <a:t>] </a:t>
            </a:r>
            <a:r>
              <a:rPr lang="en-IN" sz="2200" dirty="0" err="1">
                <a:latin typeface="Kruti Dev 010" pitchFamily="2" charset="0"/>
              </a:rPr>
              <a:t>ftlesa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O;fä</a:t>
            </a:r>
            <a:r>
              <a:rPr lang="en-IN" sz="2200" dirty="0">
                <a:latin typeface="Kruti Dev 010" pitchFamily="2" charset="0"/>
              </a:rPr>
              <a:t> ds </a:t>
            </a:r>
            <a:r>
              <a:rPr lang="en-IN" sz="2200" dirty="0" err="1">
                <a:latin typeface="Kruti Dev 010" pitchFamily="2" charset="0"/>
              </a:rPr>
              <a:t>nnZukd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vuqHko</a:t>
            </a:r>
            <a:r>
              <a:rPr lang="en-IN" sz="2200" dirty="0">
                <a:latin typeface="Kruti Dev 010" pitchFamily="2" charset="0"/>
              </a:rPr>
              <a:t> ;k ,</a:t>
            </a:r>
            <a:r>
              <a:rPr lang="en-IN" sz="2200" dirty="0" err="1">
                <a:latin typeface="Kruti Dev 010" pitchFamily="2" charset="0"/>
              </a:rPr>
              <a:t>slh</a:t>
            </a:r>
            <a:r>
              <a:rPr lang="en-IN" sz="2200" dirty="0">
                <a:latin typeface="Kruti Dev 010" pitchFamily="2" charset="0"/>
              </a:rPr>
              <a:t> ?</a:t>
            </a:r>
            <a:r>
              <a:rPr lang="en-IN" sz="2200" dirty="0" err="1">
                <a:latin typeface="Kruti Dev 010" pitchFamily="2" charset="0"/>
              </a:rPr>
              <a:t>kVuk</a:t>
            </a:r>
            <a:r>
              <a:rPr lang="en-IN" sz="2200" dirty="0">
                <a:latin typeface="Kruti Dev 010" pitchFamily="2" charset="0"/>
              </a:rPr>
              <a:t>,¡ '</a:t>
            </a:r>
            <a:r>
              <a:rPr lang="en-IN" sz="2200" dirty="0" err="1">
                <a:latin typeface="Kruti Dev 010" pitchFamily="2" charset="0"/>
              </a:rPr>
              <a:t>kkfey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gksrh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gSa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tks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mlesa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fof'k"V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mÙkstuk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mRiUu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dj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ldrh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gSaA</a:t>
            </a:r>
            <a:r>
              <a:rPr lang="en-IN" sz="2200" dirty="0">
                <a:latin typeface="Kruti Dev 010" pitchFamily="2" charset="0"/>
              </a:rPr>
              <a:t>  </a:t>
            </a:r>
          </a:p>
          <a:p>
            <a:pPr algn="just">
              <a:lnSpc>
                <a:spcPct val="200000"/>
              </a:lnSpc>
            </a:pPr>
            <a:r>
              <a:rPr lang="en-IN" sz="2200" b="1" dirty="0" err="1">
                <a:latin typeface="Kruti Dev 010" pitchFamily="2" charset="0"/>
              </a:rPr>
              <a:t>xqLls</a:t>
            </a:r>
            <a:r>
              <a:rPr lang="en-IN" sz="2200" b="1" dirty="0">
                <a:latin typeface="Kruti Dev 010" pitchFamily="2" charset="0"/>
              </a:rPr>
              <a:t> dh </a:t>
            </a:r>
            <a:r>
              <a:rPr lang="en-IN" sz="2200" b="1" dirty="0" err="1">
                <a:latin typeface="Kruti Dev 010" pitchFamily="2" charset="0"/>
              </a:rPr>
              <a:t>vfuok;Zrk</a:t>
            </a:r>
            <a:r>
              <a:rPr lang="en-IN" sz="2200" b="1" dirty="0">
                <a:latin typeface="Kruti Dev 010" pitchFamily="2" charset="0"/>
              </a:rPr>
              <a:t> </a:t>
            </a:r>
            <a:r>
              <a:rPr lang="en-IN" sz="2200" b="1" dirty="0" err="1">
                <a:latin typeface="Kruti Dev 010" pitchFamily="2" charset="0"/>
              </a:rPr>
              <a:t>ugha</a:t>
            </a:r>
            <a:r>
              <a:rPr lang="en-IN" sz="2200" b="1" dirty="0">
                <a:latin typeface="Kruti Dev 010" pitchFamily="2" charset="0"/>
              </a:rPr>
              <a:t>&amp; </a:t>
            </a:r>
            <a:r>
              <a:rPr lang="en-IN" sz="2200" dirty="0" err="1">
                <a:latin typeface="Kruti Dev 010" pitchFamily="2" charset="0"/>
              </a:rPr>
              <a:t>vkØed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O;ogkj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esa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O;fä</a:t>
            </a:r>
            <a:r>
              <a:rPr lang="en-IN" sz="2200" dirty="0">
                <a:latin typeface="Kruti Dev 010" pitchFamily="2" charset="0"/>
              </a:rPr>
              <a:t> dk </a:t>
            </a:r>
            <a:r>
              <a:rPr lang="en-IN" sz="2200" dirty="0" err="1">
                <a:latin typeface="Kruti Dev 010" pitchFamily="2" charset="0"/>
              </a:rPr>
              <a:t>xqLlk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gksuk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vko</a:t>
            </a:r>
            <a:r>
              <a:rPr lang="en-IN" sz="2200" dirty="0">
                <a:latin typeface="Kruti Dev 010" pitchFamily="2" charset="0"/>
              </a:rPr>
              <a:t>';d </a:t>
            </a:r>
            <a:r>
              <a:rPr lang="en-IN" sz="2200" dirty="0" err="1">
                <a:latin typeface="Kruti Dev 010" pitchFamily="2" charset="0"/>
              </a:rPr>
              <a:t>ugha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gS</a:t>
            </a:r>
            <a:r>
              <a:rPr lang="en-IN" sz="2200" dirty="0">
                <a:latin typeface="Kruti Dev 010" pitchFamily="2" charset="0"/>
              </a:rPr>
              <a:t>; </a:t>
            </a:r>
            <a:r>
              <a:rPr lang="en-IN" sz="2200" dirty="0" err="1">
                <a:latin typeface="Kruti Dev 010" pitchFamily="2" charset="0"/>
              </a:rPr>
              <a:t>vlkekU</a:t>
            </a:r>
            <a:r>
              <a:rPr lang="en-IN" sz="2200" dirty="0">
                <a:latin typeface="Kruti Dev 010" pitchFamily="2" charset="0"/>
              </a:rPr>
              <a:t>; </a:t>
            </a:r>
            <a:r>
              <a:rPr lang="en-IN" sz="2200" dirty="0" err="1">
                <a:latin typeface="Kruti Dev 010" pitchFamily="2" charset="0"/>
              </a:rPr>
              <a:t>ifjfLFkfr;k</a:t>
            </a:r>
            <a:r>
              <a:rPr lang="en-IN" sz="2200" dirty="0">
                <a:latin typeface="Kruti Dev 010" pitchFamily="2" charset="0"/>
              </a:rPr>
              <a:t>¡ </a:t>
            </a:r>
            <a:r>
              <a:rPr lang="en-IN" sz="2200" dirty="0" err="1">
                <a:latin typeface="Kruti Dev 010" pitchFamily="2" charset="0"/>
              </a:rPr>
              <a:t>vkSj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vR;f</a:t>
            </a:r>
            <a:r>
              <a:rPr lang="en-IN" sz="2200" dirty="0">
                <a:latin typeface="Kruti Dev 010" pitchFamily="2" charset="0"/>
              </a:rPr>
              <a:t>/</a:t>
            </a:r>
            <a:r>
              <a:rPr lang="en-IN" sz="2200" dirty="0" err="1">
                <a:latin typeface="Kruti Dev 010" pitchFamily="2" charset="0"/>
              </a:rPr>
              <a:t>kd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mRlkg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Hkh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vkØedrk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dks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tUe</a:t>
            </a:r>
            <a:r>
              <a:rPr lang="en-IN" sz="2200" dirty="0">
                <a:latin typeface="Kruti Dev 010" pitchFamily="2" charset="0"/>
              </a:rPr>
              <a:t> ns </a:t>
            </a:r>
            <a:r>
              <a:rPr lang="en-IN" sz="2200" dirty="0" err="1">
                <a:latin typeface="Kruti Dev 010" pitchFamily="2" charset="0"/>
              </a:rPr>
              <a:t>ldrs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gSaA</a:t>
            </a:r>
            <a:r>
              <a:rPr lang="en-IN" sz="2200" dirty="0">
                <a:latin typeface="Kruti Dev 010" pitchFamily="2" charset="0"/>
              </a:rPr>
              <a:t>  </a:t>
            </a:r>
          </a:p>
          <a:p>
            <a:pPr algn="just">
              <a:lnSpc>
                <a:spcPct val="200000"/>
              </a:lnSpc>
            </a:pPr>
            <a:r>
              <a:rPr lang="en-IN" sz="2200" b="1" dirty="0" err="1">
                <a:latin typeface="Kruti Dev 010" pitchFamily="2" charset="0"/>
              </a:rPr>
              <a:t>çsj.kk</a:t>
            </a:r>
            <a:r>
              <a:rPr lang="en-IN" sz="2200" b="1" dirty="0">
                <a:latin typeface="Kruti Dev 010" pitchFamily="2" charset="0"/>
              </a:rPr>
              <a:t> </a:t>
            </a:r>
            <a:r>
              <a:rPr lang="en-IN" sz="2200" b="1" dirty="0" err="1">
                <a:latin typeface="Kruti Dev 010" pitchFamily="2" charset="0"/>
              </a:rPr>
              <a:t>vkSj</a:t>
            </a:r>
            <a:r>
              <a:rPr lang="en-IN" sz="2200" b="1" dirty="0">
                <a:latin typeface="Kruti Dev 010" pitchFamily="2" charset="0"/>
              </a:rPr>
              <a:t> </a:t>
            </a:r>
            <a:r>
              <a:rPr lang="en-IN" sz="2200" b="1" dirty="0" err="1">
                <a:latin typeface="Kruti Dev 010" pitchFamily="2" charset="0"/>
              </a:rPr>
              <a:t>mÙkstuk</a:t>
            </a:r>
            <a:r>
              <a:rPr lang="en-IN" sz="2200" b="1" dirty="0">
                <a:latin typeface="Kruti Dev 010" pitchFamily="2" charset="0"/>
              </a:rPr>
              <a:t>&amp; </a:t>
            </a:r>
            <a:r>
              <a:rPr lang="en-IN" sz="2200" dirty="0" err="1">
                <a:latin typeface="Kruti Dev 010" pitchFamily="2" charset="0"/>
              </a:rPr>
              <a:t>fofHkUu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lzksrksa</a:t>
            </a:r>
            <a:r>
              <a:rPr lang="en-IN" sz="2200" dirty="0">
                <a:latin typeface="Kruti Dev 010" pitchFamily="2" charset="0"/>
              </a:rPr>
              <a:t> ds ek/;e ls </a:t>
            </a:r>
            <a:r>
              <a:rPr lang="en-IN" sz="2200" dirty="0" err="1">
                <a:latin typeface="Kruti Dev 010" pitchFamily="2" charset="0"/>
              </a:rPr>
              <a:t>fd'kksjksa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dks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fdlh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O;fä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ij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mÙkstuk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iw.kZ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dk;Z</a:t>
            </a:r>
            <a:r>
              <a:rPr lang="en-IN" sz="2200" dirty="0">
                <a:latin typeface="Kruti Dev 010" pitchFamily="2" charset="0"/>
              </a:rPr>
              <a:t> ds </a:t>
            </a:r>
            <a:r>
              <a:rPr lang="en-IN" sz="2200" dirty="0" err="1">
                <a:latin typeface="Kruti Dev 010" pitchFamily="2" charset="0"/>
              </a:rPr>
              <a:t>fy</a:t>
            </a:r>
            <a:r>
              <a:rPr lang="en-IN" sz="2200" dirty="0">
                <a:latin typeface="Kruti Dev 010" pitchFamily="2" charset="0"/>
              </a:rPr>
              <a:t>, </a:t>
            </a:r>
            <a:r>
              <a:rPr lang="en-IN" sz="2200" dirty="0" err="1">
                <a:latin typeface="Kruti Dev 010" pitchFamily="2" charset="0"/>
              </a:rPr>
              <a:t>mdlkuk</a:t>
            </a:r>
            <a:r>
              <a:rPr lang="en-IN" sz="2200" dirty="0">
                <a:latin typeface="Kruti Dev 010" pitchFamily="2" charset="0"/>
              </a:rPr>
              <a:t> ;k </a:t>
            </a:r>
            <a:r>
              <a:rPr lang="en-IN" sz="2200" dirty="0" err="1">
                <a:latin typeface="Kruti Dev 010" pitchFamily="2" charset="0"/>
              </a:rPr>
              <a:t>çsfjr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djuk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vkØed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O;ogkj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dks</a:t>
            </a:r>
            <a:r>
              <a:rPr lang="en-IN" sz="2200" dirty="0">
                <a:latin typeface="Kruti Dev 010" pitchFamily="2" charset="0"/>
              </a:rPr>
              <a:t> c&lt;+k </a:t>
            </a:r>
            <a:r>
              <a:rPr lang="en-IN" sz="2200" dirty="0" err="1">
                <a:latin typeface="Kruti Dev 010" pitchFamily="2" charset="0"/>
              </a:rPr>
              <a:t>ldrk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gSA</a:t>
            </a:r>
            <a:r>
              <a:rPr lang="en-IN" sz="2200" dirty="0">
                <a:latin typeface="Kruti Dev 010" pitchFamily="2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7238619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38F56B-5C93-1031-9182-93BC5EBEC2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IN" sz="2200" b="1" dirty="0" err="1">
                <a:latin typeface="Kruti Dev 010" pitchFamily="2" charset="0"/>
              </a:rPr>
              <a:t>vkØedrk</a:t>
            </a:r>
            <a:r>
              <a:rPr lang="en-IN" sz="2200" b="1" dirty="0">
                <a:latin typeface="Kruti Dev 010" pitchFamily="2" charset="0"/>
              </a:rPr>
              <a:t> ds </a:t>
            </a:r>
            <a:r>
              <a:rPr lang="en-IN" sz="2200" b="1" dirty="0" err="1">
                <a:latin typeface="Kruti Dev 010" pitchFamily="2" charset="0"/>
              </a:rPr>
              <a:t>Bksl</a:t>
            </a:r>
            <a:r>
              <a:rPr lang="en-IN" sz="2200" b="1" dirty="0">
                <a:latin typeface="Kruti Dev 010" pitchFamily="2" charset="0"/>
              </a:rPr>
              <a:t> </a:t>
            </a:r>
            <a:r>
              <a:rPr lang="en-IN" sz="2200" b="1" dirty="0" err="1">
                <a:latin typeface="Kruti Dev 010" pitchFamily="2" charset="0"/>
              </a:rPr>
              <a:t>dkj.k</a:t>
            </a:r>
            <a:r>
              <a:rPr lang="en-IN" sz="2200" b="1" dirty="0">
                <a:latin typeface="Kruti Dev 010" pitchFamily="2" charset="0"/>
              </a:rPr>
              <a:t>&amp; </a:t>
            </a:r>
            <a:r>
              <a:rPr lang="en-IN" sz="2200" dirty="0" err="1">
                <a:latin typeface="Kruti Dev 010" pitchFamily="2" charset="0"/>
              </a:rPr>
              <a:t>tc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okrkoj.k</a:t>
            </a:r>
            <a:r>
              <a:rPr lang="en-IN" sz="2200" dirty="0">
                <a:latin typeface="Kruti Dev 010" pitchFamily="2" charset="0"/>
              </a:rPr>
              <a:t> ds </a:t>
            </a:r>
            <a:r>
              <a:rPr lang="en-IN" sz="2200" dirty="0" err="1">
                <a:latin typeface="Kruti Dev 010" pitchFamily="2" charset="0"/>
              </a:rPr>
              <a:t>vuq:i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vkØedrk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fdlh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Bksl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dkj.k</a:t>
            </a:r>
            <a:r>
              <a:rPr lang="en-IN" sz="2200" dirty="0">
                <a:latin typeface="Kruti Dev 010" pitchFamily="2" charset="0"/>
              </a:rPr>
              <a:t> ls </a:t>
            </a:r>
            <a:r>
              <a:rPr lang="en-IN" sz="2200" dirty="0" err="1">
                <a:latin typeface="Kruti Dev 010" pitchFamily="2" charset="0"/>
              </a:rPr>
              <a:t>tqM+h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gksrh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gS</a:t>
            </a:r>
            <a:r>
              <a:rPr lang="en-IN" sz="2200" dirty="0">
                <a:latin typeface="Kruti Dev 010" pitchFamily="2" charset="0"/>
              </a:rPr>
              <a:t>] </a:t>
            </a:r>
            <a:r>
              <a:rPr lang="en-IN" sz="2200" dirty="0" err="1">
                <a:latin typeface="Kruti Dev 010" pitchFamily="2" charset="0"/>
              </a:rPr>
              <a:t>rks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O;fä</a:t>
            </a:r>
            <a:r>
              <a:rPr lang="en-IN" sz="2200" dirty="0">
                <a:latin typeface="Kruti Dev 010" pitchFamily="2" charset="0"/>
              </a:rPr>
              <a:t> dh </a:t>
            </a:r>
            <a:r>
              <a:rPr lang="en-IN" sz="2200" dirty="0" err="1">
                <a:latin typeface="Kruti Dev 010" pitchFamily="2" charset="0"/>
              </a:rPr>
              <a:t>vkØed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ço`fÙk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vf</a:t>
            </a:r>
            <a:r>
              <a:rPr lang="en-IN" sz="2200" dirty="0">
                <a:latin typeface="Kruti Dev 010" pitchFamily="2" charset="0"/>
              </a:rPr>
              <a:t>/</a:t>
            </a:r>
            <a:r>
              <a:rPr lang="en-IN" sz="2200" dirty="0" err="1">
                <a:latin typeface="Kruti Dev 010" pitchFamily="2" charset="0"/>
              </a:rPr>
              <a:t>kd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çcy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gks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tkrh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gSA</a:t>
            </a:r>
            <a:r>
              <a:rPr lang="en-IN" sz="2200" dirty="0">
                <a:latin typeface="Kruti Dev 010" pitchFamily="2" charset="0"/>
              </a:rPr>
              <a:t>  </a:t>
            </a:r>
          </a:p>
          <a:p>
            <a:pPr algn="just">
              <a:lnSpc>
                <a:spcPct val="200000"/>
              </a:lnSpc>
            </a:pPr>
            <a:r>
              <a:rPr lang="en-IN" sz="2200" b="1" dirty="0" err="1">
                <a:latin typeface="Kruti Dev 010" pitchFamily="2" charset="0"/>
              </a:rPr>
              <a:t>iqjkuh</a:t>
            </a:r>
            <a:r>
              <a:rPr lang="en-IN" sz="2200" b="1" dirty="0">
                <a:latin typeface="Kruti Dev 010" pitchFamily="2" charset="0"/>
              </a:rPr>
              <a:t> </a:t>
            </a:r>
            <a:r>
              <a:rPr lang="en-IN" sz="2200" b="1" dirty="0" err="1">
                <a:latin typeface="Kruti Dev 010" pitchFamily="2" charset="0"/>
              </a:rPr>
              <a:t>nnZukd</a:t>
            </a:r>
            <a:r>
              <a:rPr lang="en-IN" sz="2200" b="1" dirty="0">
                <a:latin typeface="Kruti Dev 010" pitchFamily="2" charset="0"/>
              </a:rPr>
              <a:t> ;</a:t>
            </a:r>
            <a:r>
              <a:rPr lang="en-IN" sz="2200" b="1" dirty="0" err="1">
                <a:latin typeface="Kruti Dev 010" pitchFamily="2" charset="0"/>
              </a:rPr>
              <a:t>knsa</a:t>
            </a:r>
            <a:r>
              <a:rPr lang="en-IN" sz="2200" b="1" dirty="0">
                <a:latin typeface="Kruti Dev 010" pitchFamily="2" charset="0"/>
              </a:rPr>
              <a:t>&amp; </a:t>
            </a:r>
            <a:r>
              <a:rPr lang="en-IN" sz="2200" dirty="0">
                <a:latin typeface="Kruti Dev 010" pitchFamily="2" charset="0"/>
              </a:rPr>
              <a:t>;</a:t>
            </a:r>
            <a:r>
              <a:rPr lang="en-IN" sz="2200" dirty="0" err="1">
                <a:latin typeface="Kruti Dev 010" pitchFamily="2" charset="0"/>
              </a:rPr>
              <a:t>fn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fd'kksj</a:t>
            </a:r>
            <a:r>
              <a:rPr lang="en-IN" sz="2200" dirty="0">
                <a:latin typeface="Kruti Dev 010" pitchFamily="2" charset="0"/>
              </a:rPr>
              <a:t> ¼ckyd½ </a:t>
            </a:r>
            <a:r>
              <a:rPr lang="en-IN" sz="2200" dirty="0" err="1">
                <a:latin typeface="Kruti Dev 010" pitchFamily="2" charset="0"/>
              </a:rPr>
              <a:t>dks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dksbZ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iqjkuh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nnZukd</a:t>
            </a:r>
            <a:r>
              <a:rPr lang="en-IN" sz="2200" dirty="0">
                <a:latin typeface="Kruti Dev 010" pitchFamily="2" charset="0"/>
              </a:rPr>
              <a:t> ?</a:t>
            </a:r>
            <a:r>
              <a:rPr lang="en-IN" sz="2200" dirty="0" err="1">
                <a:latin typeface="Kruti Dev 010" pitchFamily="2" charset="0"/>
              </a:rPr>
              <a:t>kVuk</a:t>
            </a:r>
            <a:r>
              <a:rPr lang="en-IN" sz="2200" dirty="0">
                <a:latin typeface="Kruti Dev 010" pitchFamily="2" charset="0"/>
              </a:rPr>
              <a:t> ;</a:t>
            </a:r>
            <a:r>
              <a:rPr lang="en-IN" sz="2200" dirty="0" err="1">
                <a:latin typeface="Kruti Dev 010" pitchFamily="2" charset="0"/>
              </a:rPr>
              <a:t>kn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vk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tkrh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gS</a:t>
            </a:r>
            <a:r>
              <a:rPr lang="en-IN" sz="2200" dirty="0">
                <a:latin typeface="Kruti Dev 010" pitchFamily="2" charset="0"/>
              </a:rPr>
              <a:t>] </a:t>
            </a:r>
            <a:r>
              <a:rPr lang="en-IN" sz="2200" dirty="0" err="1">
                <a:latin typeface="Kruti Dev 010" pitchFamily="2" charset="0"/>
              </a:rPr>
              <a:t>rks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og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rqjar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vkØed</a:t>
            </a:r>
            <a:r>
              <a:rPr lang="en-IN" sz="2200" dirty="0">
                <a:latin typeface="Kruti Dev 010" pitchFamily="2" charset="0"/>
              </a:rPr>
              <a:t> cu </a:t>
            </a:r>
            <a:r>
              <a:rPr lang="en-IN" sz="2200" dirty="0" err="1">
                <a:latin typeface="Kruti Dev 010" pitchFamily="2" charset="0"/>
              </a:rPr>
              <a:t>ldrk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gS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vkSj</a:t>
            </a:r>
            <a:r>
              <a:rPr lang="en-IN" sz="2200" dirty="0">
                <a:latin typeface="Kruti Dev 010" pitchFamily="2" charset="0"/>
              </a:rPr>
              <a:t> ml ?</a:t>
            </a:r>
            <a:r>
              <a:rPr lang="en-IN" sz="2200" dirty="0" err="1">
                <a:latin typeface="Kruti Dev 010" pitchFamily="2" charset="0"/>
              </a:rPr>
              <a:t>kVuk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dks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vatke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rd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igq¡pkus</a:t>
            </a:r>
            <a:r>
              <a:rPr lang="en-IN" sz="2200" dirty="0">
                <a:latin typeface="Kruti Dev 010" pitchFamily="2" charset="0"/>
              </a:rPr>
              <a:t> dh </a:t>
            </a:r>
            <a:r>
              <a:rPr lang="en-IN" sz="2200" dirty="0" err="1">
                <a:latin typeface="Kruti Dev 010" pitchFamily="2" charset="0"/>
              </a:rPr>
              <a:t>ço`fÙk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mlesa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mRiUu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gks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ldrh</a:t>
            </a:r>
            <a:r>
              <a:rPr lang="en-IN" sz="2200" dirty="0">
                <a:latin typeface="Kruti Dev 010" pitchFamily="2" charset="0"/>
              </a:rPr>
              <a:t> </a:t>
            </a:r>
            <a:r>
              <a:rPr lang="en-IN" sz="2200" dirty="0" err="1">
                <a:latin typeface="Kruti Dev 010" pitchFamily="2" charset="0"/>
              </a:rPr>
              <a:t>gSA</a:t>
            </a:r>
            <a:endParaRPr lang="en-IN" sz="2200" dirty="0">
              <a:latin typeface="Kruti Dev 010" pitchFamily="2" charset="0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0950914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3A7B03-1A2E-BA03-5B3C-DF278220F0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lacaf</a:t>
            </a:r>
            <a:r>
              <a:rPr lang="en-US" sz="3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/</a:t>
            </a:r>
            <a:r>
              <a:rPr lang="en-US" sz="3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kr</a:t>
            </a:r>
            <a:r>
              <a:rPr lang="en-US" sz="3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lkfgR</a:t>
            </a:r>
            <a:r>
              <a:rPr lang="en-US" sz="3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; dh </a:t>
            </a:r>
            <a:r>
              <a:rPr lang="en-US" sz="3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leh</a:t>
            </a:r>
            <a:r>
              <a:rPr lang="en-US" sz="3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{kk </a:t>
            </a:r>
            <a:endParaRPr lang="en-IN" sz="3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8B5561-45B5-D8CE-FB95-D85A25A5B0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0045" y="1569987"/>
            <a:ext cx="10515600" cy="4771820"/>
          </a:xfrm>
        </p:spPr>
        <p:txBody>
          <a:bodyPr>
            <a:normAutofit/>
          </a:bodyPr>
          <a:lstStyle/>
          <a:p>
            <a:pPr marL="342900" lvl="0" indent="-342900" algn="just">
              <a:lnSpc>
                <a:spcPct val="150000"/>
              </a:lnSpc>
              <a:spcBef>
                <a:spcPts val="1200"/>
              </a:spcBef>
              <a:buFont typeface="Symbol" panose="05050102010706020507" pitchFamily="18" charset="2"/>
              <a:buChar char=""/>
            </a:pPr>
            <a:r>
              <a:rPr lang="de-DE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FkkWel] th jhvks </a:t>
            </a:r>
            <a:r>
              <a:rPr lang="pt-BR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¼2011½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457200" algn="just">
              <a:lnSpc>
                <a:spcPct val="150000"/>
              </a:lnSpc>
              <a:buNone/>
            </a:pPr>
            <a:r>
              <a:rPr lang="de-DE" sz="2200" dirty="0">
                <a:effectLst/>
                <a:latin typeface="Kruti Dev 010" pitchFamily="2" charset="0"/>
                <a:ea typeface="SimSun" panose="02010600030101010101" pitchFamily="2" charset="-122"/>
              </a:rPr>
              <a:t>^^i;Zos{kd ,oa lgdehZ vlH;rk dk;Z uSjk'; dk ijh{k.k vkØedrk çfreku^^A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indent="0" algn="just">
              <a:lnSpc>
                <a:spcPct val="150000"/>
              </a:lnSpc>
              <a:buNone/>
            </a:pPr>
            <a:r>
              <a:rPr lang="de-DE" sz="2200" dirty="0">
                <a:effectLst/>
                <a:latin typeface="Kruti Dev 010" pitchFamily="2" charset="0"/>
                <a:ea typeface="SimSun" panose="02010600030101010101" pitchFamily="2" charset="-122"/>
              </a:rPr>
              <a:t>Tukafddh; o O;fDrRo pjksa] uSjk'; o i;Zos{kd ,oa lgdehZ vlH;rk dks fu;af=r djus ds mijkar vYi ek=k esa laxBukRed leiZ.k ,oa deZpkjh larks"k çnf'kZr fd;kA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342900" lvl="0" indent="-342900" algn="just">
              <a:lnSpc>
                <a:spcPct val="150000"/>
              </a:lnSpc>
              <a:spcBef>
                <a:spcPts val="1200"/>
              </a:spcBef>
              <a:buFont typeface="Symbol" panose="05050102010706020507" pitchFamily="18" charset="2"/>
              <a:buChar char=""/>
            </a:pPr>
            <a:r>
              <a:rPr lang="de-DE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czkmu] fyidk </a:t>
            </a:r>
            <a:r>
              <a:rPr lang="pt-BR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¼2010½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indent="0" algn="just">
              <a:lnSpc>
                <a:spcPct val="150000"/>
              </a:lnSpc>
              <a:buNone/>
            </a:pPr>
            <a:r>
              <a:rPr lang="de-DE" sz="2200" dirty="0">
                <a:effectLst/>
                <a:latin typeface="Kruti Dev 010" pitchFamily="2" charset="0"/>
                <a:ea typeface="SimSun" panose="02010600030101010101" pitchFamily="2" charset="-122"/>
              </a:rPr>
              <a:t>^^11&amp;14 o"khZ; fd'kksjksa esa ç;ksx'kkyk ladYi ij çPNUu efnjk vkØedrk fLØIV~l ,oa efnjk lacaf/kr vkØedrk^^Alewg çnÙk ds nksgjk;s x;s mik;ksa ds fo'ys"k.k çLrqr djrs gSa fd efnjk 'kCn vkjaHk vU; vkØed 'kCn dh rqyuk esa vkØed 'kCnksa ds çfr 'kh?kz vuqfØ;k dh vksj vxzlj ugha gksrsA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41070554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0AC68D-CF61-42F3-B435-69BD69E86A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11277"/>
            <a:ext cx="10515600" cy="6096000"/>
          </a:xfrm>
        </p:spPr>
        <p:txBody>
          <a:bodyPr/>
          <a:lstStyle/>
          <a:p>
            <a:pPr marL="342900" lvl="0" indent="-342900" algn="just">
              <a:lnSpc>
                <a:spcPct val="200000"/>
              </a:lnSpc>
              <a:spcBef>
                <a:spcPts val="1200"/>
              </a:spcBef>
              <a:buFont typeface="Symbol" panose="05050102010706020507" pitchFamily="18" charset="2"/>
              <a:buChar char=""/>
            </a:pPr>
            <a:r>
              <a:rPr lang="de-DE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ektsn] ,e-,- </a:t>
            </a:r>
            <a:r>
              <a:rPr lang="pt-BR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¼2009&amp;2010½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457200" algn="just">
              <a:lnSpc>
                <a:spcPct val="200000"/>
              </a:lnSpc>
              <a:buNone/>
            </a:pPr>
            <a:r>
              <a:rPr lang="de-DE" sz="2200" dirty="0">
                <a:effectLst/>
                <a:latin typeface="Kruti Dev 010" pitchFamily="2" charset="0"/>
                <a:ea typeface="SimSun" panose="02010600030101010101" pitchFamily="2" charset="-122"/>
              </a:rPr>
              <a:t>^^nksuksa gh fyaxksa ds fo|ky;hu fd'kksjksa esa çfrcy] lkekftd dkS'ky o lkekftd fpark ls lgpkZ;r vkØedrk^^A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indent="0" algn="just">
              <a:lnSpc>
                <a:spcPct val="200000"/>
              </a:lnSpc>
              <a:buNone/>
            </a:pPr>
            <a:r>
              <a:rPr lang="de-DE" sz="2200" dirty="0">
                <a:effectLst/>
                <a:latin typeface="Kruti Dev 010" pitchFamily="2" charset="0"/>
                <a:ea typeface="SimSun" panose="02010600030101010101" pitchFamily="2" charset="-122"/>
              </a:rPr>
              <a:t>bl v/;;u dk vk;kstu v/;;u esa lfEefyr lHkh pjksa ds varxZr fyaxksa ds e/; varj Kkr djus gsrq fd;k x;k os pj gSaA vkØedrk] çfrcy] lkekftd dkS'ky o lkekftd fpark o muds e/; lglaca/kA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342900" lvl="0" indent="-342900" algn="just">
              <a:lnSpc>
                <a:spcPct val="150000"/>
              </a:lnSpc>
              <a:spcBef>
                <a:spcPts val="1200"/>
              </a:spcBef>
              <a:buFont typeface="Symbol" panose="05050102010706020507" pitchFamily="18" charset="2"/>
              <a:buChar char=""/>
            </a:pPr>
            <a:r>
              <a:rPr lang="de-DE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lSuh] lquhy </a:t>
            </a:r>
            <a:r>
              <a:rPr lang="pt-BR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¼2004½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457200" algn="just">
              <a:lnSpc>
                <a:spcPct val="150000"/>
              </a:lnSpc>
              <a:buNone/>
            </a:pPr>
            <a:r>
              <a:rPr lang="de-DE" sz="2200" dirty="0">
                <a:effectLst/>
                <a:latin typeface="Kruti Dev 010" pitchFamily="2" charset="0"/>
                <a:ea typeface="SimSun" panose="02010600030101010101" pitchFamily="2" charset="-122"/>
              </a:rPr>
              <a:t>^^,-,p-,- lay{k.k mxzrk ,oa Øks/k ds laca/k esa vkØedrk dk ,d v/;;u^^A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indent="0" algn="just">
              <a:lnSpc>
                <a:spcPct val="150000"/>
              </a:lnSpc>
              <a:buNone/>
            </a:pPr>
            <a:r>
              <a:rPr lang="de-DE" sz="2200" dirty="0">
                <a:effectLst/>
                <a:latin typeface="Kruti Dev 010" pitchFamily="2" charset="0"/>
                <a:ea typeface="SimSun" panose="02010600030101010101" pitchFamily="2" charset="-122"/>
              </a:rPr>
              <a:t>bl fo'ys"k.k ifj.kkeksa ls ;g Li"V fd;k fd yM+ds o yM+fd;ksa nksuksa gsrq mxzrk 'kkfCnd vkØedrk dh çR;{k :i ls çHkkfor djrh gSA yM+ds o yM+fd;ksa nksuksa gsrq 'kkfCnd vkØedrk ls lacaf/kr ugha FkkA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8345743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7BBA14-AE08-AE93-63F4-D1EFFF5B40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mn~ns</a:t>
            </a:r>
            <a:r>
              <a:rPr lang="en-US" sz="3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'; ,</a:t>
            </a:r>
            <a:r>
              <a:rPr lang="en-US" sz="3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oa</a:t>
            </a:r>
            <a:r>
              <a:rPr lang="en-US" sz="3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ifjdYiuk</a:t>
            </a:r>
            <a:r>
              <a:rPr lang="en-US" sz="3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,¡ </a:t>
            </a:r>
            <a:endParaRPr lang="en-IN" sz="3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020BA6-8CFA-6718-9FF0-37C90329D9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813026" cy="4850478"/>
          </a:xfrm>
        </p:spPr>
        <p:txBody>
          <a:bodyPr>
            <a:normAutofit lnSpcReduction="10000"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v/;;u dk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mn~ns</a:t>
            </a:r>
            <a:r>
              <a:rPr lang="en-US" sz="2200" b="1" dirty="0"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”;</a:t>
            </a:r>
            <a:endParaRPr lang="en-IN" sz="2200" b="1" dirty="0">
              <a:effectLst/>
              <a:latin typeface="Kruti Dev 010" pitchFamily="2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koklh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fo|ky;ksa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de-DE" sz="2200" dirty="0">
                <a:effectLst/>
                <a:latin typeface="Kruti Dev 010" pitchFamily="2" charset="0"/>
                <a:ea typeface="SimSun" panose="02010600030101010101" pitchFamily="2" charset="-122"/>
              </a:rPr>
              <a:t>dh Nk=kvksa rFkk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xSj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koklh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fo|ky;ksa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de-DE" sz="2200" dirty="0">
                <a:effectLst/>
                <a:latin typeface="Kruti Dev 010" pitchFamily="2" charset="0"/>
                <a:ea typeface="SimSun" panose="02010600030101010101" pitchFamily="2" charset="-122"/>
              </a:rPr>
              <a:t>dh Nk=kvksa ds vkØed O;ogkj dk v/;;uA </a:t>
            </a:r>
            <a:endParaRPr lang="en-IN" sz="2200" dirty="0"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koklh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fo|ky;ksa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de-DE" sz="2200" dirty="0">
                <a:effectLst/>
                <a:latin typeface="Kruti Dev 010" pitchFamily="2" charset="0"/>
                <a:ea typeface="SimSun" panose="02010600030101010101" pitchFamily="2" charset="-122"/>
              </a:rPr>
              <a:t>ds Nk=ksa rFkk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xSj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koklh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fo|ky;ksa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de-DE" sz="2200" dirty="0">
                <a:effectLst/>
                <a:latin typeface="Kruti Dev 010" pitchFamily="2" charset="0"/>
                <a:ea typeface="SimSun" panose="02010600030101010101" pitchFamily="2" charset="-122"/>
              </a:rPr>
              <a:t>ds Nk=ksa ds vkØed O;ogkj dk v/;;Ua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v/;;u dh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ifjdYiuk</a:t>
            </a:r>
            <a:endParaRPr lang="en-US" sz="2200" b="1" dirty="0">
              <a:effectLst/>
              <a:latin typeface="Kruti Dev 010" pitchFamily="2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50000"/>
              </a:lnSpc>
              <a:spcAft>
                <a:spcPts val="600"/>
              </a:spcAft>
              <a:buNone/>
            </a:pPr>
            <a:r>
              <a:rPr lang="pt-BR" sz="22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H</a:t>
            </a:r>
            <a:r>
              <a:rPr lang="pt-BR" sz="2200" b="1" baseline="-250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1</a:t>
            </a:r>
            <a:r>
              <a:rPr lang="pt-BR" sz="2200" baseline="-250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	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koklh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fo|ky;ksa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de-DE" sz="2200" dirty="0">
                <a:effectLst/>
                <a:latin typeface="Kruti Dev 010" pitchFamily="2" charset="0"/>
                <a:ea typeface="SimSun" panose="02010600030101010101" pitchFamily="2" charset="-122"/>
              </a:rPr>
              <a:t>dh Nk=kvksa rFkk rFkk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xSj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koklh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fo|ky;ksa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de-DE" sz="2200" dirty="0">
                <a:effectLst/>
                <a:latin typeface="Kruti Dev 010" pitchFamily="2" charset="0"/>
                <a:ea typeface="SimSun" panose="02010600030101010101" pitchFamily="2" charset="-122"/>
              </a:rPr>
              <a:t>dh Nk=kvksa ds vkØed O;ogkj </a:t>
            </a:r>
            <a:r>
              <a:rPr lang="pt-BR" sz="2200" dirty="0">
                <a:effectLst/>
                <a:latin typeface="Kruti Dev 010" pitchFamily="2" charset="0"/>
                <a:ea typeface="SimSun" panose="02010600030101010101" pitchFamily="2" charset="-122"/>
              </a:rPr>
              <a:t>esa lkFkZd varj ugha ik;k tk;sxkA</a:t>
            </a:r>
            <a:endParaRPr lang="en-IN" sz="2200" dirty="0"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457200" indent="-457200" algn="just">
              <a:lnSpc>
                <a:spcPct val="150000"/>
              </a:lnSpc>
              <a:spcAft>
                <a:spcPts val="600"/>
              </a:spcAft>
              <a:buNone/>
            </a:pPr>
            <a:r>
              <a:rPr lang="pt-BR" sz="22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H</a:t>
            </a:r>
            <a:r>
              <a:rPr lang="pt-BR" sz="2200" b="1" baseline="-250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2</a:t>
            </a:r>
            <a:r>
              <a:rPr lang="pt-BR" sz="2200" baseline="-250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	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koklh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fo|ky;ksa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de-DE" sz="2200" dirty="0">
                <a:effectLst/>
                <a:latin typeface="Kruti Dev 010" pitchFamily="2" charset="0"/>
                <a:ea typeface="SimSun" panose="02010600030101010101" pitchFamily="2" charset="-122"/>
              </a:rPr>
              <a:t>ds Nk=ksa rFkk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xSj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koklh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fo|ky;ksa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de-DE" sz="2200" dirty="0">
                <a:effectLst/>
                <a:latin typeface="Kruti Dev 010" pitchFamily="2" charset="0"/>
                <a:ea typeface="SimSun" panose="02010600030101010101" pitchFamily="2" charset="-122"/>
              </a:rPr>
              <a:t>ds Nk=ksa ds vkØed O;ogkj </a:t>
            </a:r>
            <a:r>
              <a:rPr lang="pt-BR" sz="2200" dirty="0">
                <a:effectLst/>
                <a:latin typeface="Kruti Dev 010" pitchFamily="2" charset="0"/>
                <a:ea typeface="SimSun" panose="02010600030101010101" pitchFamily="2" charset="-122"/>
              </a:rPr>
              <a:t>esa lkFkZd varj ugha ik;k tk;sxkA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0" indent="0" algn="just">
              <a:lnSpc>
                <a:spcPct val="150000"/>
              </a:lnSpc>
              <a:spcAft>
                <a:spcPts val="600"/>
              </a:spcAft>
              <a:buNone/>
            </a:pP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0" indent="0">
              <a:buNone/>
            </a:pPr>
            <a:endParaRPr lang="en-US" sz="1800" b="1" dirty="0">
              <a:effectLst/>
              <a:latin typeface="Kruti Dev 010" pitchFamily="2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75394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D36AA7-2B7F-85E0-0C51-FAF34B0AFC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iz.kkyh</a:t>
            </a:r>
            <a:r>
              <a:rPr lang="en-US" sz="3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,</a:t>
            </a:r>
            <a:r>
              <a:rPr lang="en-US" sz="3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oa</a:t>
            </a:r>
            <a:r>
              <a:rPr lang="en-US" sz="3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izfØ;k</a:t>
            </a:r>
            <a:endParaRPr lang="en-IN" sz="3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BB5CF4-35D6-A245-42BF-47DF2D5ED0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  <a:tabLst>
                <a:tab pos="457200" algn="l"/>
                <a:tab pos="914400" algn="l"/>
              </a:tabLst>
            </a:pP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fof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/k 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%&amp;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izLrqr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/k v/;;u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d{kk 11oha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koklh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xSj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koklh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fo|ky;ksa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fo|kfFkZ;ksa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dk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p;u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mn~ns'kh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U;kn'kZ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/k }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kjk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fd;k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  <a:buFont typeface="Wingdings" panose="05000000000000000000" pitchFamily="2" charset="2"/>
              <a:buChar char="Ø"/>
              <a:tabLst>
                <a:tab pos="457200" algn="l"/>
                <a:tab pos="914400" algn="l"/>
              </a:tabLst>
            </a:pP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tula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[;k 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%&amp; bl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/k v/;;u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,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/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kdrkZ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us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nqxZ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kgj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d{kk 11oha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koklh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xSj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koklh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fo|ky;ksa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fo|kfFkZ;ksa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dk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p;u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fd;k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  <a:buFont typeface="Wingdings" panose="05000000000000000000" pitchFamily="2" charset="2"/>
              <a:buChar char="Ø"/>
              <a:tabLst>
                <a:tab pos="457200" algn="l"/>
                <a:tab pos="914400" algn="l"/>
              </a:tabLst>
            </a:pP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U;kn'kZ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%&amp;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izLrqr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/k v/;;u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mn~ns'kh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U;kn'kZ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/k }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kjk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d{kk 11oha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v/;;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ujr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~ 50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koklh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rFkk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50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xSj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koklh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fo|kfFkZ;ksa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dk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p;u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fd;k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  <a:buFont typeface="Wingdings" panose="05000000000000000000" pitchFamily="2" charset="2"/>
              <a:buChar char="Ø"/>
              <a:tabLst>
                <a:tab pos="457200" algn="l"/>
                <a:tab pos="914400" algn="l"/>
              </a:tabLst>
            </a:pP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foLrkj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lhekadu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%&amp;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izLrqr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v/;;u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dsoy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nqxZ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kgj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rd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lhfer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izLrqr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v/;;u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6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kkykvksa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fy;k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izLrqr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v/;;u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d{kk 11oha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fo|kfFkZ;ksa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fy;k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0979748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0D585D-B320-F558-1FCD-00AEDF4448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  <a:spcBef>
                <a:spcPts val="1200"/>
              </a:spcBef>
              <a:buFont typeface="Wingdings" panose="05000000000000000000" pitchFamily="2" charset="2"/>
              <a:buChar char="Ø"/>
              <a:tabLst>
                <a:tab pos="457200" algn="l"/>
                <a:tab pos="914400" algn="l"/>
              </a:tabLst>
            </a:pP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midj.k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%&amp;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izLrqr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/k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eas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fo|kfFkZ;ksa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pt-BR" sz="2200" dirty="0">
                <a:effectLst/>
                <a:latin typeface="Kruti Dev 010" pitchFamily="2" charset="0"/>
                <a:ea typeface="SimSun" panose="02010600030101010101" pitchFamily="2" charset="-122"/>
              </a:rPr>
              <a:t>vkØed O;ogkj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tkuus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gsrq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de-DE" sz="2200" b="1" dirty="0">
                <a:effectLst/>
                <a:latin typeface="Kruti Dev 010" pitchFamily="2" charset="0"/>
                <a:ea typeface="Times New Roman" panose="02020603050405020304" pitchFamily="18" charset="0"/>
              </a:rPr>
              <a:t>MkW th-ih- ekFkqj</a:t>
            </a:r>
            <a:r>
              <a:rPr lang="de-DE" sz="2200" dirty="0">
                <a:effectLst/>
                <a:latin typeface="Kruti Dev 010" pitchFamily="2" charset="0"/>
                <a:ea typeface="Times New Roman" panose="02020603050405020304" pitchFamily="18" charset="0"/>
              </a:rPr>
              <a:t> ,oa </a:t>
            </a:r>
            <a:r>
              <a:rPr lang="de-DE" sz="2200" b="1" dirty="0">
                <a:effectLst/>
                <a:latin typeface="Kruti Dev 010" pitchFamily="2" charset="0"/>
                <a:ea typeface="Times New Roman" panose="02020603050405020304" pitchFamily="18" charset="0"/>
              </a:rPr>
              <a:t>MkW- </a:t>
            </a:r>
            <a:r>
              <a:rPr lang="de-DE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jktdqekjh HkVukxj</a:t>
            </a:r>
            <a:r>
              <a:rPr lang="de-DE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dh ekiuh dk mi;ksx fd;k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  <a:buFont typeface="Wingdings" panose="05000000000000000000" pitchFamily="2" charset="2"/>
              <a:buChar char="Ø"/>
              <a:tabLst>
                <a:tab pos="457200" algn="l"/>
                <a:tab pos="914400" algn="l"/>
              </a:tabLst>
            </a:pP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lkaf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[;dh;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izfof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/k 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%&amp; bl v/;;u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e/;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izekf.kd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fopyu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^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*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ewY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dk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iz;ksx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fd;k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5510985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403F09-0EE2-1D40-01CE-57361CBE86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fo'ys"k.k</a:t>
            </a:r>
            <a:r>
              <a:rPr lang="en-US" sz="3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,</a:t>
            </a:r>
            <a:r>
              <a:rPr lang="en-US" sz="3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oa</a:t>
            </a:r>
            <a:r>
              <a:rPr lang="en-US" sz="3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ppkZ</a:t>
            </a:r>
            <a:r>
              <a:rPr lang="en-US" sz="3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endParaRPr lang="en-IN" sz="3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02F3B6-26CA-D091-E987-6F8D7FD315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9015" y="1242861"/>
            <a:ext cx="8946541" cy="4195481"/>
          </a:xfrm>
        </p:spPr>
        <p:txBody>
          <a:bodyPr/>
          <a:lstStyle/>
          <a:p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izekf.kr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dYiuk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,¡ </a:t>
            </a:r>
          </a:p>
          <a:p>
            <a:pPr marL="0" indent="0">
              <a:buNone/>
            </a:pPr>
            <a:r>
              <a:rPr lang="pt-BR" sz="22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H</a:t>
            </a:r>
            <a:r>
              <a:rPr lang="pt-BR" sz="2200" b="1" baseline="-250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1	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koklh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fo|ky;ksa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de-DE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dh Nk=kvksa rFkk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xSj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koklh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de-DE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fo|ky;ksa dh Nk=kvksa ds vkØed O;ogkj </a:t>
            </a:r>
            <a:r>
              <a:rPr lang="pt-BR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esa lkFkZd varj ugha ik;k tk;sxkA</a:t>
            </a:r>
          </a:p>
          <a:p>
            <a:pPr marR="18415" algn="ctr">
              <a:lnSpc>
                <a:spcPct val="150000"/>
              </a:lnSpc>
              <a:buNone/>
              <a:tabLst>
                <a:tab pos="457200" algn="l"/>
                <a:tab pos="685800" algn="l"/>
              </a:tabLst>
            </a:pP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lkj.kh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Øekad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1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R="18415" algn="ctr">
              <a:tabLst>
                <a:tab pos="457200" algn="l"/>
                <a:tab pos="685800" algn="l"/>
              </a:tabLst>
            </a:pP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koklh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xSj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koklh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fo|ky;ksa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dh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kvksa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de-DE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vkØed O;ogkj 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dk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rqyukRed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v/;;u dk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lkaf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[;dh;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fooj.k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0" indent="0" algn="ctr">
              <a:buNone/>
            </a:pP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endParaRPr lang="en-IN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515E4D4-5BA6-4E4E-3C2D-65348D32BC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1294991"/>
              </p:ext>
            </p:extLst>
          </p:nvPr>
        </p:nvGraphicFramePr>
        <p:xfrm>
          <a:off x="2389239" y="3923071"/>
          <a:ext cx="6736505" cy="28464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40145">
                  <a:extLst>
                    <a:ext uri="{9D8B030D-6E8A-4147-A177-3AD203B41FA5}">
                      <a16:colId xmlns:a16="http://schemas.microsoft.com/office/drawing/2014/main" val="128198048"/>
                    </a:ext>
                  </a:extLst>
                </a:gridCol>
                <a:gridCol w="2632176">
                  <a:extLst>
                    <a:ext uri="{9D8B030D-6E8A-4147-A177-3AD203B41FA5}">
                      <a16:colId xmlns:a16="http://schemas.microsoft.com/office/drawing/2014/main" val="3468886281"/>
                    </a:ext>
                  </a:extLst>
                </a:gridCol>
                <a:gridCol w="1132365">
                  <a:extLst>
                    <a:ext uri="{9D8B030D-6E8A-4147-A177-3AD203B41FA5}">
                      <a16:colId xmlns:a16="http://schemas.microsoft.com/office/drawing/2014/main" val="3585784359"/>
                    </a:ext>
                  </a:extLst>
                </a:gridCol>
                <a:gridCol w="868436">
                  <a:extLst>
                    <a:ext uri="{9D8B030D-6E8A-4147-A177-3AD203B41FA5}">
                      <a16:colId xmlns:a16="http://schemas.microsoft.com/office/drawing/2014/main" val="1290733243"/>
                    </a:ext>
                  </a:extLst>
                </a:gridCol>
                <a:gridCol w="923750">
                  <a:extLst>
                    <a:ext uri="{9D8B030D-6E8A-4147-A177-3AD203B41FA5}">
                      <a16:colId xmlns:a16="http://schemas.microsoft.com/office/drawing/2014/main" val="2784139356"/>
                    </a:ext>
                  </a:extLst>
                </a:gridCol>
                <a:gridCol w="739633">
                  <a:extLst>
                    <a:ext uri="{9D8B030D-6E8A-4147-A177-3AD203B41FA5}">
                      <a16:colId xmlns:a16="http://schemas.microsoft.com/office/drawing/2014/main" val="2729252900"/>
                    </a:ext>
                  </a:extLst>
                </a:gridCol>
              </a:tblGrid>
              <a:tr h="1075490"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buNone/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>
                          <a:effectLst/>
                          <a:latin typeface="Kruti Dev 010" pitchFamily="2" charset="0"/>
                        </a:rPr>
                        <a:t>Ø-</a:t>
                      </a:r>
                      <a:endParaRPr lang="en-IN" sz="160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buNone/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>
                          <a:effectLst/>
                          <a:latin typeface="Kruti Dev 010" pitchFamily="2" charset="0"/>
                        </a:rPr>
                        <a:t>rqyukRed lewg</a:t>
                      </a:r>
                      <a:endParaRPr lang="en-IN" sz="160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buNone/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iznÙkksa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dh la[;k </a:t>
                      </a:r>
                      <a:endParaRPr lang="en-IN" sz="1600" dirty="0">
                        <a:effectLst/>
                        <a:latin typeface="Kruti Dev 01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buNone/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e/;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eku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</a:t>
                      </a:r>
                      <a:endParaRPr lang="en-IN" sz="1600" dirty="0">
                        <a:effectLst/>
                        <a:latin typeface="Kruti Dev 010" pitchFamily="2" charset="0"/>
                      </a:endParaRPr>
                    </a:p>
                    <a:p>
                      <a:pPr marR="18415" algn="ctr">
                        <a:lnSpc>
                          <a:spcPct val="115000"/>
                        </a:lnSpc>
                        <a:buNone/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 </a:t>
                      </a:r>
                      <a:endParaRPr lang="en-IN" sz="1600" dirty="0">
                        <a:effectLst/>
                        <a:latin typeface="Kruti Dev 01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buNone/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izekf.kd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fopyu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</a:t>
                      </a:r>
                      <a:endParaRPr lang="en-IN" sz="16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buNone/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Vh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ewY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; </a:t>
                      </a:r>
                      <a:endParaRPr lang="en-IN" sz="16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46364574"/>
                  </a:ext>
                </a:extLst>
              </a:tr>
              <a:tr h="711609"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buNone/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1</a:t>
                      </a:r>
                      <a:endParaRPr lang="en-IN" sz="16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just">
                        <a:lnSpc>
                          <a:spcPct val="115000"/>
                        </a:lnSpc>
                        <a:buNone/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>
                          <a:effectLst/>
                          <a:latin typeface="Kruti Dev 010" pitchFamily="2" charset="0"/>
                        </a:rPr>
                        <a:t>Nk=koklh fo|ky;ksa dh Nk=k,¡</a:t>
                      </a:r>
                      <a:endParaRPr lang="en-IN" sz="160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buNone/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>
                          <a:effectLst/>
                          <a:latin typeface="Kruti Dev 010" pitchFamily="2" charset="0"/>
                        </a:rPr>
                        <a:t>25</a:t>
                      </a:r>
                      <a:endParaRPr lang="en-IN" sz="160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buNone/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215-64</a:t>
                      </a:r>
                      <a:endParaRPr lang="en-IN" sz="16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buNone/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30-02</a:t>
                      </a:r>
                      <a:endParaRPr lang="en-IN" sz="16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buNone/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>
                          <a:effectLst/>
                          <a:latin typeface="Kruti Dev 010" pitchFamily="2" charset="0"/>
                        </a:rPr>
                        <a:t>0.022</a:t>
                      </a:r>
                      <a:endParaRPr lang="en-IN" sz="160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30220606"/>
                  </a:ext>
                </a:extLst>
              </a:tr>
              <a:tr h="711609"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buNone/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2</a:t>
                      </a:r>
                      <a:endParaRPr lang="en-IN" sz="16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just">
                        <a:lnSpc>
                          <a:spcPct val="115000"/>
                        </a:lnSpc>
                        <a:buNone/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>
                          <a:effectLst/>
                          <a:latin typeface="Kruti Dev 010" pitchFamily="2" charset="0"/>
                        </a:rPr>
                        <a:t>xSj Nk=koklh fo|ky;ksa dh Nk=k,¡</a:t>
                      </a:r>
                      <a:endParaRPr lang="en-IN" sz="160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buNone/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>
                          <a:effectLst/>
                          <a:latin typeface="Kruti Dev 010" pitchFamily="2" charset="0"/>
                        </a:rPr>
                        <a:t>25</a:t>
                      </a:r>
                      <a:endParaRPr lang="en-IN" sz="160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buNone/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215-44</a:t>
                      </a:r>
                      <a:endParaRPr lang="en-IN" sz="16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buNone/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32-76</a:t>
                      </a:r>
                      <a:endParaRPr lang="en-IN" sz="16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6743923"/>
                  </a:ext>
                </a:extLst>
              </a:tr>
              <a:tr h="347730">
                <a:tc gridSpan="6"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buNone/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df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= 48        P &gt; 0.05       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Lrj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ij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lkFkZd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varj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ugha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gSA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</a:t>
                      </a:r>
                      <a:endParaRPr lang="en-IN" sz="16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87646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101088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A68DD-DC95-EFB0-8AD4-4CCC875664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R="18415" algn="just">
              <a:lnSpc>
                <a:spcPct val="150000"/>
              </a:lnSpc>
              <a:buNone/>
              <a:tabLst>
                <a:tab pos="457200" algn="l"/>
                <a:tab pos="685800" algn="l"/>
              </a:tabLst>
            </a:pP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Lkkj.kh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Øekad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1 ls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Li"V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gksrk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koklh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fo|ky;ksa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kvksa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, 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N = 25, M = 215.64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vkSj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SD = 30.02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rFkk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xSj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koklh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fo|ky;ksa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kvksa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, 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N = 25, M = 215.44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vkSj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SD = 32.76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R="18415" algn="just">
              <a:lnSpc>
                <a:spcPct val="150000"/>
              </a:lnSpc>
              <a:buNone/>
              <a:tabLst>
                <a:tab pos="457200" algn="l"/>
                <a:tab pos="685800" algn="l"/>
              </a:tabLst>
            </a:pP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	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% </a:t>
            </a:r>
            <a:r>
              <a:rPr lang="en-US" sz="22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df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= 48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t-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¾ 0-022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izkIr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gqvk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tks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df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= 48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rFkk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lkFkZdrk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Lrj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0-05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vko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';d 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t-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2-01 ls de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%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koklh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fo|ky;ksa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kvksa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xSj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koklh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fo|ky;ksa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kvksa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vkØed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O;ogkj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lkFkZd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varj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ugha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0" marR="18415" indent="0" algn="ctr">
              <a:lnSpc>
                <a:spcPct val="150000"/>
              </a:lnSpc>
              <a:buNone/>
              <a:tabLst>
                <a:tab pos="457200" algn="l"/>
                <a:tab pos="685800" algn="l"/>
              </a:tabLst>
            </a:pP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vr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% '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kwU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ifjdYiuk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LohÑr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gksrh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5174020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382B66-5893-2734-F162-C32E3DE1E5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03123"/>
            <a:ext cx="10515600" cy="5773840"/>
          </a:xfrm>
        </p:spPr>
        <p:txBody>
          <a:bodyPr/>
          <a:lstStyle/>
          <a:p>
            <a:pPr marL="0" indent="0" algn="just">
              <a:buNone/>
            </a:pPr>
            <a:r>
              <a:rPr lang="pt-BR" sz="22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H</a:t>
            </a:r>
            <a:r>
              <a:rPr lang="pt-BR" sz="2200" b="1" baseline="-250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2	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koklh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de-DE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fo|ky;ksa ds Nk=ksa rFkk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xSj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koklh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de-DE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fo|ky;ksa ds Nk=ksa ds vkØed O;ogkj </a:t>
            </a:r>
            <a:r>
              <a:rPr lang="pt-BR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esa lkFkZd varj ugha ik;k tk;sxkA</a:t>
            </a:r>
          </a:p>
          <a:p>
            <a:pPr marR="18415" algn="ctr">
              <a:buNone/>
              <a:tabLst>
                <a:tab pos="457200" algn="l"/>
                <a:tab pos="685800" algn="l"/>
              </a:tabLst>
            </a:pP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lkj.kh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Øekad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2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R="18415" algn="ctr">
              <a:buNone/>
              <a:tabLst>
                <a:tab pos="457200" algn="l"/>
                <a:tab pos="685800" algn="l"/>
              </a:tabLst>
            </a:pP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koklh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xSj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koklh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fo|ky;ksa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ksa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de-DE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vkØed O;ogkj 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dk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rqyukRed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v/;;u dk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lkaf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[;dh;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fooj.k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0" marR="18415" indent="0" algn="ctr">
              <a:buNone/>
              <a:tabLst>
                <a:tab pos="457200" algn="l"/>
                <a:tab pos="685800" algn="l"/>
              </a:tabLst>
            </a:pPr>
            <a:endParaRPr lang="pt-BR" sz="2200" b="1" dirty="0">
              <a:effectLst/>
              <a:latin typeface="Kruti Dev 010" pitchFamily="2" charset="0"/>
              <a:ea typeface="SimSun" panose="02010600030101010101" pitchFamily="2" charset="-122"/>
            </a:endParaRPr>
          </a:p>
          <a:p>
            <a:pPr marL="0" indent="0" algn="ctr">
              <a:buNone/>
            </a:pP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0" indent="0">
              <a:buNone/>
            </a:pPr>
            <a:endParaRPr lang="en-IN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4C8D1A6-4B8C-3E98-6FC3-1574D38024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0444915"/>
              </p:ext>
            </p:extLst>
          </p:nvPr>
        </p:nvGraphicFramePr>
        <p:xfrm>
          <a:off x="2819041" y="2231922"/>
          <a:ext cx="7131203" cy="407547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65096">
                  <a:extLst>
                    <a:ext uri="{9D8B030D-6E8A-4147-A177-3AD203B41FA5}">
                      <a16:colId xmlns:a16="http://schemas.microsoft.com/office/drawing/2014/main" val="3810882322"/>
                    </a:ext>
                  </a:extLst>
                </a:gridCol>
                <a:gridCol w="2711949">
                  <a:extLst>
                    <a:ext uri="{9D8B030D-6E8A-4147-A177-3AD203B41FA5}">
                      <a16:colId xmlns:a16="http://schemas.microsoft.com/office/drawing/2014/main" val="1052382869"/>
                    </a:ext>
                  </a:extLst>
                </a:gridCol>
                <a:gridCol w="1276506">
                  <a:extLst>
                    <a:ext uri="{9D8B030D-6E8A-4147-A177-3AD203B41FA5}">
                      <a16:colId xmlns:a16="http://schemas.microsoft.com/office/drawing/2014/main" val="3221389777"/>
                    </a:ext>
                  </a:extLst>
                </a:gridCol>
                <a:gridCol w="919319">
                  <a:extLst>
                    <a:ext uri="{9D8B030D-6E8A-4147-A177-3AD203B41FA5}">
                      <a16:colId xmlns:a16="http://schemas.microsoft.com/office/drawing/2014/main" val="2496301819"/>
                    </a:ext>
                  </a:extLst>
                </a:gridCol>
                <a:gridCol w="977874">
                  <a:extLst>
                    <a:ext uri="{9D8B030D-6E8A-4147-A177-3AD203B41FA5}">
                      <a16:colId xmlns:a16="http://schemas.microsoft.com/office/drawing/2014/main" val="1265333039"/>
                    </a:ext>
                  </a:extLst>
                </a:gridCol>
                <a:gridCol w="780459">
                  <a:extLst>
                    <a:ext uri="{9D8B030D-6E8A-4147-A177-3AD203B41FA5}">
                      <a16:colId xmlns:a16="http://schemas.microsoft.com/office/drawing/2014/main" val="1161528539"/>
                    </a:ext>
                  </a:extLst>
                </a:gridCol>
              </a:tblGrid>
              <a:tr h="1772713"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buNone/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Ø-</a:t>
                      </a:r>
                      <a:endParaRPr lang="en-IN" sz="16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buNone/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800" dirty="0" err="1">
                          <a:effectLst/>
                          <a:latin typeface="Kruti Dev 010" pitchFamily="2" charset="0"/>
                        </a:rPr>
                        <a:t>rqyukRed</a:t>
                      </a:r>
                      <a:r>
                        <a:rPr lang="en-US" sz="18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Kruti Dev 010" pitchFamily="2" charset="0"/>
                        </a:rPr>
                        <a:t>lewg</a:t>
                      </a:r>
                      <a:endParaRPr lang="en-IN" sz="18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buNone/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800" dirty="0" err="1">
                          <a:effectLst/>
                          <a:latin typeface="Kruti Dev 010" pitchFamily="2" charset="0"/>
                        </a:rPr>
                        <a:t>iznÙkksa</a:t>
                      </a:r>
                      <a:r>
                        <a:rPr lang="en-US" sz="1800" dirty="0">
                          <a:effectLst/>
                          <a:latin typeface="Kruti Dev 010" pitchFamily="2" charset="0"/>
                        </a:rPr>
                        <a:t> dh la[;k </a:t>
                      </a:r>
                      <a:endParaRPr lang="en-IN" sz="1800" dirty="0">
                        <a:effectLst/>
                        <a:latin typeface="Kruti Dev 01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buNone/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800" dirty="0">
                          <a:effectLst/>
                          <a:latin typeface="Kruti Dev 010" pitchFamily="2" charset="0"/>
                        </a:rPr>
                        <a:t>e/;</a:t>
                      </a:r>
                      <a:r>
                        <a:rPr lang="en-US" sz="1800" dirty="0" err="1">
                          <a:effectLst/>
                          <a:latin typeface="Kruti Dev 010" pitchFamily="2" charset="0"/>
                        </a:rPr>
                        <a:t>eku</a:t>
                      </a:r>
                      <a:r>
                        <a:rPr lang="en-US" sz="1800" dirty="0">
                          <a:effectLst/>
                          <a:latin typeface="Kruti Dev 010" pitchFamily="2" charset="0"/>
                        </a:rPr>
                        <a:t> </a:t>
                      </a:r>
                      <a:endParaRPr lang="en-IN" sz="1800" dirty="0">
                        <a:effectLst/>
                        <a:latin typeface="Kruti Dev 010" pitchFamily="2" charset="0"/>
                      </a:endParaRPr>
                    </a:p>
                    <a:p>
                      <a:pPr marR="18415" algn="ctr">
                        <a:lnSpc>
                          <a:spcPct val="115000"/>
                        </a:lnSpc>
                        <a:buNone/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800" dirty="0">
                          <a:effectLst/>
                          <a:latin typeface="Kruti Dev 010" pitchFamily="2" charset="0"/>
                        </a:rPr>
                        <a:t> </a:t>
                      </a:r>
                      <a:endParaRPr lang="en-IN" sz="1800" dirty="0">
                        <a:effectLst/>
                        <a:latin typeface="Kruti Dev 01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buNone/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800" dirty="0" err="1">
                          <a:effectLst/>
                          <a:latin typeface="Kruti Dev 010" pitchFamily="2" charset="0"/>
                        </a:rPr>
                        <a:t>izekf.kd</a:t>
                      </a:r>
                      <a:r>
                        <a:rPr lang="en-US" sz="18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Kruti Dev 010" pitchFamily="2" charset="0"/>
                        </a:rPr>
                        <a:t>fopyu</a:t>
                      </a:r>
                      <a:endParaRPr lang="en-IN" sz="18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buNone/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800" dirty="0" err="1">
                          <a:effectLst/>
                          <a:latin typeface="Kruti Dev 010" pitchFamily="2" charset="0"/>
                        </a:rPr>
                        <a:t>Vh</a:t>
                      </a:r>
                      <a:r>
                        <a:rPr lang="en-US" sz="18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Kruti Dev 010" pitchFamily="2" charset="0"/>
                        </a:rPr>
                        <a:t>ewY</a:t>
                      </a:r>
                      <a:r>
                        <a:rPr lang="en-US" sz="1800" dirty="0">
                          <a:effectLst/>
                          <a:latin typeface="Kruti Dev 010" pitchFamily="2" charset="0"/>
                        </a:rPr>
                        <a:t>; </a:t>
                      </a:r>
                      <a:endParaRPr lang="en-IN" sz="18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33727488"/>
                  </a:ext>
                </a:extLst>
              </a:tr>
              <a:tr h="927174"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buNone/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400">
                          <a:effectLst/>
                        </a:rPr>
                        <a:t>1.</a:t>
                      </a:r>
                      <a:endParaRPr lang="en-IN" sz="14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just">
                        <a:lnSpc>
                          <a:spcPct val="115000"/>
                        </a:lnSpc>
                        <a:buNone/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800" dirty="0" err="1">
                          <a:effectLst/>
                          <a:latin typeface="Kruti Dev 010" pitchFamily="2" charset="0"/>
                        </a:rPr>
                        <a:t>Nk</a:t>
                      </a:r>
                      <a:r>
                        <a:rPr lang="en-US" sz="1800" dirty="0">
                          <a:effectLst/>
                          <a:latin typeface="Kruti Dev 010" pitchFamily="2" charset="0"/>
                        </a:rPr>
                        <a:t>=</a:t>
                      </a:r>
                      <a:r>
                        <a:rPr lang="en-US" sz="1800" dirty="0" err="1">
                          <a:effectLst/>
                          <a:latin typeface="Kruti Dev 010" pitchFamily="2" charset="0"/>
                        </a:rPr>
                        <a:t>koklh</a:t>
                      </a:r>
                      <a:r>
                        <a:rPr lang="en-US" sz="1800" dirty="0">
                          <a:effectLst/>
                          <a:latin typeface="Kruti Dev 010" pitchFamily="2" charset="0"/>
                        </a:rPr>
                        <a:t> '</a:t>
                      </a:r>
                      <a:r>
                        <a:rPr lang="en-US" sz="1800" dirty="0" err="1">
                          <a:effectLst/>
                          <a:latin typeface="Kruti Dev 010" pitchFamily="2" charset="0"/>
                        </a:rPr>
                        <a:t>kkldh</a:t>
                      </a:r>
                      <a:r>
                        <a:rPr lang="en-US" sz="1800" dirty="0">
                          <a:effectLst/>
                          <a:latin typeface="Kruti Dev 010" pitchFamily="2" charset="0"/>
                        </a:rPr>
                        <a:t>; </a:t>
                      </a:r>
                      <a:r>
                        <a:rPr lang="en-US" sz="1800" dirty="0" err="1">
                          <a:effectLst/>
                          <a:latin typeface="Kruti Dev 010" pitchFamily="2" charset="0"/>
                        </a:rPr>
                        <a:t>fo|ky;ksa</a:t>
                      </a:r>
                      <a:r>
                        <a:rPr lang="en-US" sz="1800" dirty="0">
                          <a:effectLst/>
                          <a:latin typeface="Kruti Dev 010" pitchFamily="2" charset="0"/>
                        </a:rPr>
                        <a:t> ds </a:t>
                      </a:r>
                      <a:r>
                        <a:rPr lang="en-US" sz="1800" dirty="0" err="1">
                          <a:effectLst/>
                          <a:latin typeface="Kruti Dev 010" pitchFamily="2" charset="0"/>
                        </a:rPr>
                        <a:t>Nk</a:t>
                      </a:r>
                      <a:r>
                        <a:rPr lang="en-US" sz="1800" dirty="0">
                          <a:effectLst/>
                          <a:latin typeface="Kruti Dev 010" pitchFamily="2" charset="0"/>
                        </a:rPr>
                        <a:t>=</a:t>
                      </a:r>
                      <a:endParaRPr lang="en-IN" sz="14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buNone/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>
                          <a:effectLst/>
                        </a:rPr>
                        <a:t>25</a:t>
                      </a:r>
                      <a:endParaRPr lang="en-IN" sz="16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buNone/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>
                          <a:effectLst/>
                        </a:rPr>
                        <a:t>203.92</a:t>
                      </a:r>
                      <a:endParaRPr lang="en-IN" sz="16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buNone/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>
                          <a:effectLst/>
                        </a:rPr>
                        <a:t>37.15</a:t>
                      </a:r>
                      <a:endParaRPr lang="en-IN" sz="16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buNone/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 dirty="0">
                          <a:effectLst/>
                        </a:rPr>
                        <a:t>0.73</a:t>
                      </a:r>
                      <a:endParaRPr lang="en-IN" sz="1600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87919549"/>
                  </a:ext>
                </a:extLst>
              </a:tr>
              <a:tr h="927174"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buNone/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400" dirty="0">
                          <a:effectLst/>
                        </a:rPr>
                        <a:t>2.</a:t>
                      </a:r>
                      <a:endParaRPr lang="en-IN" sz="1400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just">
                        <a:lnSpc>
                          <a:spcPct val="115000"/>
                        </a:lnSpc>
                        <a:buNone/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800" dirty="0" err="1">
                          <a:effectLst/>
                          <a:latin typeface="Kruti Dev 010" pitchFamily="2" charset="0"/>
                        </a:rPr>
                        <a:t>xSj</a:t>
                      </a:r>
                      <a:r>
                        <a:rPr lang="en-US" sz="18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Kruti Dev 010" pitchFamily="2" charset="0"/>
                        </a:rPr>
                        <a:t>Nk</a:t>
                      </a:r>
                      <a:r>
                        <a:rPr lang="en-US" sz="1800" dirty="0">
                          <a:effectLst/>
                          <a:latin typeface="Kruti Dev 010" pitchFamily="2" charset="0"/>
                        </a:rPr>
                        <a:t>=</a:t>
                      </a:r>
                      <a:r>
                        <a:rPr lang="en-US" sz="1800" dirty="0" err="1">
                          <a:effectLst/>
                          <a:latin typeface="Kruti Dev 010" pitchFamily="2" charset="0"/>
                        </a:rPr>
                        <a:t>koklh</a:t>
                      </a:r>
                      <a:r>
                        <a:rPr lang="en-US" sz="18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Kruti Dev 010" pitchFamily="2" charset="0"/>
                        </a:rPr>
                        <a:t>fo|ky;ksa</a:t>
                      </a:r>
                      <a:r>
                        <a:rPr lang="en-US" sz="1800" dirty="0">
                          <a:effectLst/>
                          <a:latin typeface="Kruti Dev 010" pitchFamily="2" charset="0"/>
                        </a:rPr>
                        <a:t> ds </a:t>
                      </a:r>
                      <a:r>
                        <a:rPr lang="en-US" sz="1800" dirty="0" err="1">
                          <a:effectLst/>
                          <a:latin typeface="Kruti Dev 010" pitchFamily="2" charset="0"/>
                        </a:rPr>
                        <a:t>Nk</a:t>
                      </a:r>
                      <a:r>
                        <a:rPr lang="en-US" sz="1800" dirty="0">
                          <a:effectLst/>
                          <a:latin typeface="Kruti Dev 010" pitchFamily="2" charset="0"/>
                        </a:rPr>
                        <a:t>=</a:t>
                      </a:r>
                      <a:endParaRPr lang="en-IN" sz="14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buNone/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>
                          <a:effectLst/>
                        </a:rPr>
                        <a:t>25</a:t>
                      </a:r>
                      <a:endParaRPr lang="en-IN" sz="16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buNone/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>
                          <a:effectLst/>
                        </a:rPr>
                        <a:t>211.4</a:t>
                      </a:r>
                      <a:endParaRPr lang="en-IN" sz="16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buNone/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 dirty="0">
                          <a:effectLst/>
                        </a:rPr>
                        <a:t>34.36</a:t>
                      </a:r>
                      <a:endParaRPr lang="en-IN" sz="1600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1671342"/>
                  </a:ext>
                </a:extLst>
              </a:tr>
              <a:tr h="448409">
                <a:tc gridSpan="6"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buNone/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400" dirty="0" err="1">
                          <a:effectLst/>
                        </a:rPr>
                        <a:t>df</a:t>
                      </a:r>
                      <a:r>
                        <a:rPr lang="en-US" sz="1400" dirty="0">
                          <a:effectLst/>
                        </a:rPr>
                        <a:t> = 48         P &gt; 0.05              </a:t>
                      </a:r>
                      <a:r>
                        <a:rPr lang="en-US" sz="1800" dirty="0" err="1">
                          <a:effectLst/>
                          <a:latin typeface="Kruti Dev 010" pitchFamily="2" charset="0"/>
                        </a:rPr>
                        <a:t>Lrj</a:t>
                      </a:r>
                      <a:r>
                        <a:rPr lang="en-US" sz="18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Kruti Dev 010" pitchFamily="2" charset="0"/>
                        </a:rPr>
                        <a:t>ij</a:t>
                      </a:r>
                      <a:r>
                        <a:rPr lang="en-US" sz="18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Kruti Dev 010" pitchFamily="2" charset="0"/>
                        </a:rPr>
                        <a:t>lkFkZd</a:t>
                      </a:r>
                      <a:r>
                        <a:rPr lang="en-US" sz="18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Kruti Dev 010" pitchFamily="2" charset="0"/>
                        </a:rPr>
                        <a:t>varj</a:t>
                      </a:r>
                      <a:r>
                        <a:rPr lang="en-US" sz="18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Kruti Dev 010" pitchFamily="2" charset="0"/>
                        </a:rPr>
                        <a:t>ugha</a:t>
                      </a:r>
                      <a:r>
                        <a:rPr lang="en-US" sz="18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Kruti Dev 010" pitchFamily="2" charset="0"/>
                        </a:rPr>
                        <a:t>gSA</a:t>
                      </a:r>
                      <a:r>
                        <a:rPr lang="en-US" sz="1800" dirty="0">
                          <a:effectLst/>
                          <a:latin typeface="Kruti Dev 010" pitchFamily="2" charset="0"/>
                        </a:rPr>
                        <a:t> </a:t>
                      </a:r>
                      <a:endParaRPr lang="en-IN" sz="14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10289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17206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9D7ED7-F7B1-F4E0-CB7C-65FD4F7A62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R="18415" algn="just">
              <a:lnSpc>
                <a:spcPct val="150000"/>
              </a:lnSpc>
              <a:buNone/>
              <a:tabLst>
                <a:tab pos="457200" algn="l"/>
                <a:tab pos="685800" algn="l"/>
              </a:tabLst>
            </a:pP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Lkkj.kh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Øekad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2 ls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Li"V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gksrk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koklh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fo|ky;ksa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, 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N = 25, M = 203.92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vkSj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SD = 37.15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rFkk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xSj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koklh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fo|ky;ksa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, 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N = 25, M = 211.4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vkSj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SD = 34.36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R="18415" algn="just">
              <a:lnSpc>
                <a:spcPct val="150000"/>
              </a:lnSpc>
              <a:buNone/>
              <a:tabLst>
                <a:tab pos="457200" algn="l"/>
                <a:tab pos="685800" algn="l"/>
              </a:tabLst>
            </a:pP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	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% </a:t>
            </a:r>
            <a:r>
              <a:rPr lang="en-US" sz="22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df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= 48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t-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¾ 0-73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izkIr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gqvk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tks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df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= 48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rFkk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lkFkZdrk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Lrj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0-05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vko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’;d 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t-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2-01 ls de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%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koklh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fo|ky;ksa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xSj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koklh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fo|ky;ksa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vkØed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O;ogkj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lkFkZd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varj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ugha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endParaRPr lang="en-IN" sz="2200" dirty="0"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R="18415" algn="ctr">
              <a:lnSpc>
                <a:spcPct val="150000"/>
              </a:lnSpc>
              <a:buNone/>
              <a:tabLst>
                <a:tab pos="457200" algn="l"/>
                <a:tab pos="685800" algn="l"/>
              </a:tabLst>
            </a:pP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 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vr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% '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kwU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ifjdYiuk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LohÑr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gksrh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424175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1B976-0885-40C8-7527-970719CCFF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lanfHkZr</a:t>
            </a:r>
            <a:r>
              <a:rPr lang="en-US" sz="3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xzUFk</a:t>
            </a:r>
            <a:r>
              <a:rPr lang="en-US" sz="3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endParaRPr lang="en-IN" sz="3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F98548-D68D-CECE-B6D0-002D25A569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>
              <a:lnSpc>
                <a:spcPct val="200000"/>
              </a:lnSpc>
            </a:pP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ikBd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ih-Mh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- ¼2006½]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Þf'k</a:t>
            </a:r>
            <a:r>
              <a:rPr lang="en-US" sz="2200" i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{kk 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euksfoKkuÞ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fouksn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iqLrd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eafnj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vkxjk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&amp; 2] 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pp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- 136&amp;138-</a:t>
            </a:r>
          </a:p>
          <a:p>
            <a:pPr algn="just">
              <a:lnSpc>
                <a:spcPct val="200000"/>
              </a:lnSpc>
            </a:pP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ik.Ms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;]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MkW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-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jkeldy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ikBd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]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ih-Mh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- ¼2005&amp;06½ 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Þf'k</a:t>
            </a:r>
            <a:r>
              <a:rPr lang="en-US" sz="2200" i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{kk 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euksfoKkuÞ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fouksn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iqLrd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eafnj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vkxjk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&amp;2]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`"B 58</a:t>
            </a:r>
            <a:endParaRPr lang="en-US" sz="2200" dirty="0">
              <a:latin typeface="Kruti Dev 010" pitchFamily="2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</a:pP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vLFkkuk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vLFkkuk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] ¼2005½] 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ÞeuksfoKku</a:t>
            </a:r>
            <a:r>
              <a:rPr lang="en-US" sz="2200" i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vkSj</a:t>
            </a:r>
            <a:r>
              <a:rPr lang="en-US" sz="2200" i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f'k</a:t>
            </a:r>
            <a:r>
              <a:rPr lang="en-US" sz="2200" i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{kk 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esa</a:t>
            </a:r>
            <a:r>
              <a:rPr lang="en-US" sz="2200" i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ekiu</a:t>
            </a:r>
            <a:r>
              <a:rPr lang="en-US" sz="2200" i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,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oa</a:t>
            </a:r>
            <a:r>
              <a:rPr lang="en-US" sz="2200" i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ewY;kaduÞ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iqLrd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eafnj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vkxjk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&amp; 2] 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pp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- 423&amp;439] 201&amp;210-</a:t>
            </a:r>
          </a:p>
          <a:p>
            <a:pPr algn="just">
              <a:lnSpc>
                <a:spcPct val="200000"/>
              </a:lnSpc>
            </a:pP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kekZ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vkj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-,- ¼2003½ 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Þf'k</a:t>
            </a:r>
            <a:r>
              <a:rPr lang="en-US" sz="2200" i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{kk 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vkSj</a:t>
            </a:r>
            <a:r>
              <a:rPr lang="en-US" sz="2200" i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euksfoKku</a:t>
            </a:r>
            <a:r>
              <a:rPr lang="en-US" sz="2200" i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esa</a:t>
            </a:r>
            <a:r>
              <a:rPr lang="en-US" sz="2200" i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lkaf</a:t>
            </a:r>
            <a:r>
              <a:rPr lang="en-US" sz="2200" i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[;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dh;Þ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yky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cqd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fMiks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esjB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`"B 28&amp;32</a:t>
            </a:r>
            <a:endParaRPr lang="en-US" sz="2200" dirty="0">
              <a:latin typeface="Kruti Dev 010" pitchFamily="2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</a:pP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flg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dqekj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v:.k ¼2001½ 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Þf'k</a:t>
            </a:r>
            <a:r>
              <a:rPr lang="en-US" sz="2200" i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{kk 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euksfoKkuÞ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Hkkjrh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Hkou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ikfCy'klZ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,.M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fMLVªhC;wVlZ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`"B 196&amp;214</a:t>
            </a:r>
            <a:endParaRPr lang="en-IN" sz="2200" dirty="0"/>
          </a:p>
        </p:txBody>
      </p:sp>
    </p:spTree>
    <p:extLst>
      <p:ext uri="{BB962C8B-B14F-4D97-AF65-F5344CB8AC3E}">
        <p14:creationId xmlns:p14="http://schemas.microsoft.com/office/powerpoint/2010/main" val="101773184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EC76B5"/>
      </a:hlink>
      <a:folHlink>
        <a:srgbClr val="E8ACCD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A207AED3-9ABC-4A18-9978-A59B65688B1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11</TotalTime>
  <Words>1886</Words>
  <Application>Microsoft Office PowerPoint</Application>
  <PresentationFormat>Widescreen</PresentationFormat>
  <Paragraphs>95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Century Gothic</vt:lpstr>
      <vt:lpstr>Kruti Dev 010</vt:lpstr>
      <vt:lpstr>Symbol</vt:lpstr>
      <vt:lpstr>Times New Roman</vt:lpstr>
      <vt:lpstr>Wingdings</vt:lpstr>
      <vt:lpstr>Wingdings 3</vt:lpstr>
      <vt:lpstr>Ion</vt:lpstr>
      <vt:lpstr>Nk=koklh ,oa xSj Nk=koklh fo|ky;ksa ds fo|kfFkZ;ksa ds vkØked O;ogkj dk v/;;uA </vt:lpstr>
      <vt:lpstr>ifjp;</vt:lpstr>
      <vt:lpstr>PowerPoint Presentation</vt:lpstr>
      <vt:lpstr>lacaf/kr lkfgR; dh leh{kk </vt:lpstr>
      <vt:lpstr>PowerPoint Presentation</vt:lpstr>
      <vt:lpstr>mn~ns'; ,oa ifjdYiuk,¡ </vt:lpstr>
      <vt:lpstr>iz.kkyh ,oa izfØ;k</vt:lpstr>
      <vt:lpstr>PowerPoint Presentation</vt:lpstr>
      <vt:lpstr>fo'ys"k.k ,oa ppkZ </vt:lpstr>
      <vt:lpstr>PowerPoint Presentation</vt:lpstr>
      <vt:lpstr>PowerPoint Presentation</vt:lpstr>
      <vt:lpstr>PowerPoint Presentation</vt:lpstr>
      <vt:lpstr>lanfHkZr xzUFk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DRAVINA PISAL</dc:creator>
  <cp:lastModifiedBy>DRAVINA PISAL</cp:lastModifiedBy>
  <cp:revision>1</cp:revision>
  <dcterms:created xsi:type="dcterms:W3CDTF">2025-03-21T08:12:33Z</dcterms:created>
  <dcterms:modified xsi:type="dcterms:W3CDTF">2025-03-21T08:24:06Z</dcterms:modified>
</cp:coreProperties>
</file>