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5" r:id="rId1"/>
  </p:sldMasterIdLst>
  <p:sldIdLst>
    <p:sldId id="259"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C7DAC9-E8EA-4839-8450-3ACA50FF2875}"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3488173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C7DAC9-E8EA-4839-8450-3ACA50FF2875}"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109892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C7DAC9-E8EA-4839-8450-3ACA50FF2875}"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734206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9723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C7DAC9-E8EA-4839-8450-3ACA50FF2875}"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606081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C7DAC9-E8EA-4839-8450-3ACA50FF2875}"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4018074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C7DAC9-E8EA-4839-8450-3ACA50FF2875}"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411561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333133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2310865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3757813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1891021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572041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7DAC9-E8EA-4839-8450-3ACA50FF2875}"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524208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C7DAC9-E8EA-4839-8450-3ACA50FF2875}"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3613780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C7DAC9-E8EA-4839-8450-3ACA50FF2875}"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4163316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C7DAC9-E8EA-4839-8450-3ACA50FF2875}"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38106522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C7DAC9-E8EA-4839-8450-3ACA50FF2875}"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A662F3-B899-4F90-A8CE-7BF94086375F}" type="slidenum">
              <a:rPr lang="en-US" smtClean="0"/>
              <a:t>‹#›</a:t>
            </a:fld>
            <a:endParaRPr lang="en-US"/>
          </a:p>
        </p:txBody>
      </p:sp>
    </p:spTree>
    <p:extLst>
      <p:ext uri="{BB962C8B-B14F-4D97-AF65-F5344CB8AC3E}">
        <p14:creationId xmlns:p14="http://schemas.microsoft.com/office/powerpoint/2010/main" val="65672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FC7DAC9-E8EA-4839-8450-3ACA50FF2875}" type="datetimeFigureOut">
              <a:rPr lang="en-US" smtClean="0"/>
              <a:t>3/19/2024</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CA662F3-B899-4F90-A8CE-7BF94086375F}" type="slidenum">
              <a:rPr lang="en-US" smtClean="0"/>
              <a:t>‹#›</a:t>
            </a:fld>
            <a:endParaRPr lang="en-US"/>
          </a:p>
        </p:txBody>
      </p:sp>
    </p:spTree>
    <p:extLst>
      <p:ext uri="{BB962C8B-B14F-4D97-AF65-F5344CB8AC3E}">
        <p14:creationId xmlns:p14="http://schemas.microsoft.com/office/powerpoint/2010/main" val="3585503858"/>
      </p:ext>
    </p:extLst>
  </p:cSld>
  <p:clrMap bg1="dk1" tx1="lt1" bg2="dk2" tx2="lt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 id="2147483907" r:id="rId12"/>
    <p:sldLayoutId id="2147483908" r:id="rId13"/>
    <p:sldLayoutId id="2147483909" r:id="rId14"/>
    <p:sldLayoutId id="2147483910" r:id="rId15"/>
    <p:sldLayoutId id="2147483911" r:id="rId16"/>
    <p:sldLayoutId id="2147483912"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mailto:kishan.singh@mangalayatan.edu.in" TargetMode="External"/><Relationship Id="rId2" Type="http://schemas.openxmlformats.org/officeDocument/2006/relationships/hyperlink" Target="mailto:mohan.maheshwari1987@gmail.com" TargetMode="External"/><Relationship Id="rId1" Type="http://schemas.openxmlformats.org/officeDocument/2006/relationships/slideLayout" Target="../slideLayouts/slideLayout7.xml"/><Relationship Id="rId5" Type="http://schemas.openxmlformats.org/officeDocument/2006/relationships/hyperlink" Target="mailto:shamstabjmi@gmail.com" TargetMode="External"/><Relationship Id="rId4" Type="http://schemas.openxmlformats.org/officeDocument/2006/relationships/hyperlink" Target="mailto:sudesh.sengar@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21388F-D4CC-FED9-9349-6639852ABEE6}"/>
              </a:ext>
            </a:extLst>
          </p:cNvPr>
          <p:cNvSpPr txBox="1"/>
          <p:nvPr/>
        </p:nvSpPr>
        <p:spPr>
          <a:xfrm>
            <a:off x="945930" y="1832633"/>
            <a:ext cx="10562896" cy="3192734"/>
          </a:xfrm>
          <a:prstGeom prst="rect">
            <a:avLst/>
          </a:prstGeom>
          <a:noFill/>
        </p:spPr>
        <p:txBody>
          <a:bodyPr wrap="square">
            <a:spAutoFit/>
          </a:bodyPr>
          <a:lstStyle/>
          <a:p>
            <a:pPr marL="0" marR="0" algn="ctr">
              <a:lnSpc>
                <a:spcPct val="115000"/>
              </a:lnSpc>
              <a:spcBef>
                <a:spcPts val="0"/>
              </a:spcBef>
              <a:spcAft>
                <a:spcPts val="1000"/>
              </a:spcAft>
            </a:pPr>
            <a:r>
              <a:rPr lang="en-IN" sz="6000" b="1" dirty="0">
                <a:effectLst/>
                <a:latin typeface="Times New Roman" panose="02020603050405020304" pitchFamily="18" charset="0"/>
                <a:ea typeface="Calibri" panose="020F0502020204030204" pitchFamily="34" charset="0"/>
                <a:cs typeface="Times New Roman" panose="02020603050405020304" pitchFamily="18" charset="0"/>
              </a:rPr>
              <a:t>Synthesis of copper based composites using conventional sintering method</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2615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68DB0E-5DD5-290D-4451-04A70762D554}"/>
              </a:ext>
            </a:extLst>
          </p:cNvPr>
          <p:cNvSpPr txBox="1"/>
          <p:nvPr/>
        </p:nvSpPr>
        <p:spPr>
          <a:xfrm>
            <a:off x="2427889" y="927417"/>
            <a:ext cx="7725104" cy="5032147"/>
          </a:xfrm>
          <a:prstGeom prst="rect">
            <a:avLst/>
          </a:prstGeom>
          <a:noFill/>
        </p:spPr>
        <p:txBody>
          <a:bodyPr wrap="square" numCol="2" spcCol="457200">
            <a:spAutoFit/>
          </a:bodyPr>
          <a:lstStyle/>
          <a:p>
            <a:pPr algn="l">
              <a:lnSpc>
                <a:spcPct val="120000"/>
              </a:lnSpc>
              <a:spcBef>
                <a:spcPts val="1800"/>
              </a:spcBef>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Mohan Maheshwari</a:t>
            </a:r>
          </a:p>
          <a:p>
            <a:pPr algn="l">
              <a:lnSpc>
                <a:spcPct val="120000"/>
              </a:lnSpc>
              <a:spcBef>
                <a:spcPts val="1800"/>
              </a:spcBef>
            </a:pPr>
            <a:r>
              <a:rPr lang="en-IN" dirty="0">
                <a:effectLst/>
                <a:latin typeface="Times New Roman" panose="02020603050405020304" pitchFamily="18" charset="0"/>
                <a:ea typeface="Calibri" panose="020F0502020204030204" pitchFamily="34" charset="0"/>
                <a:cs typeface="Times New Roman" panose="02020603050405020304" pitchFamily="18" charset="0"/>
              </a:rPr>
              <a:t>Research Scholar</a:t>
            </a:r>
          </a:p>
          <a:p>
            <a:pPr algn="l">
              <a:lnSpc>
                <a:spcPct val="120000"/>
              </a:lnSpc>
              <a:spcBef>
                <a:spcPts val="1800"/>
              </a:spcBef>
            </a:pPr>
            <a:r>
              <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2"/>
              </a:rPr>
              <a:t>mohan.maheshwari1987@</a:t>
            </a:r>
            <a:r>
              <a:rPr lang="en-IN" u="sng" dirty="0">
                <a:effectLst/>
                <a:latin typeface="Times New Roman" panose="02020603050405020304" pitchFamily="18" charset="0"/>
                <a:ea typeface="Calibri" panose="020F0502020204030204" pitchFamily="34" charset="0"/>
                <a:cs typeface="Times New Roman" panose="02020603050405020304" pitchFamily="18" charset="0"/>
                <a:hlinkClick r:id="rId2"/>
              </a:rPr>
              <a:t>gmail.com</a:t>
            </a:r>
            <a:r>
              <a:rPr lang="en-IN" u="sng"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u="sng" baseline="30000" dirty="0">
              <a:latin typeface="Times New Roman" panose="02020603050405020304" pitchFamily="18" charset="0"/>
              <a:ea typeface="Calibri" panose="020F0502020204030204" pitchFamily="34" charset="0"/>
              <a:cs typeface="Times New Roman" panose="02020603050405020304" pitchFamily="18" charset="0"/>
            </a:endParaRPr>
          </a:p>
          <a:p>
            <a:pPr algn="l">
              <a:lnSpc>
                <a:spcPct val="120000"/>
              </a:lnSpc>
              <a:spcBef>
                <a:spcPts val="1800"/>
              </a:spcBef>
            </a:pPr>
            <a:r>
              <a:rPr lang="en-IN" b="1" dirty="0" err="1">
                <a:effectLst/>
                <a:latin typeface="Times New Roman" panose="02020603050405020304" pitchFamily="18" charset="0"/>
                <a:ea typeface="Calibri" panose="020F0502020204030204" pitchFamily="34" charset="0"/>
                <a:cs typeface="Times New Roman" panose="02020603050405020304" pitchFamily="18" charset="0"/>
              </a:rPr>
              <a:t>Kishan</a:t>
            </a:r>
            <a:r>
              <a:rPr lang="en-IN" b="1" dirty="0">
                <a:effectLst/>
                <a:latin typeface="Times New Roman" panose="02020603050405020304" pitchFamily="18" charset="0"/>
                <a:ea typeface="Calibri" panose="020F0502020204030204" pitchFamily="34" charset="0"/>
                <a:cs typeface="Times New Roman" panose="02020603050405020304" pitchFamily="18" charset="0"/>
              </a:rPr>
              <a:t> Pal Singh</a:t>
            </a:r>
          </a:p>
          <a:p>
            <a:pPr algn="l">
              <a:lnSpc>
                <a:spcPct val="120000"/>
              </a:lnSpc>
              <a:spcBef>
                <a:spcPts val="1800"/>
              </a:spcBef>
            </a:pPr>
            <a:r>
              <a:rPr lang="en-IN" dirty="0">
                <a:effectLst/>
                <a:latin typeface="Times New Roman" panose="02020603050405020304" pitchFamily="18" charset="0"/>
                <a:ea typeface="Calibri" panose="020F0502020204030204" pitchFamily="34" charset="0"/>
                <a:cs typeface="Times New Roman" panose="02020603050405020304" pitchFamily="18" charset="0"/>
              </a:rPr>
              <a:t>Associate Professor, </a:t>
            </a:r>
          </a:p>
          <a:p>
            <a:pPr algn="l">
              <a:lnSpc>
                <a:spcPct val="120000"/>
              </a:lnSpc>
              <a:spcBef>
                <a:spcPts val="1800"/>
              </a:spcBef>
            </a:pPr>
            <a:r>
              <a:rPr lang="en-IN" dirty="0">
                <a:effectLst/>
                <a:latin typeface="Times New Roman" panose="02020603050405020304" pitchFamily="18" charset="0"/>
                <a:ea typeface="Calibri" panose="020F0502020204030204" pitchFamily="34" charset="0"/>
                <a:cs typeface="Times New Roman" panose="02020603050405020304" pitchFamily="18" charset="0"/>
              </a:rPr>
              <a:t>Department of Mechanical Engineering,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Mangalayatan</a:t>
            </a:r>
            <a:r>
              <a:rPr lang="en-IN" dirty="0">
                <a:latin typeface="Times New Roman" panose="02020603050405020304" pitchFamily="18" charset="0"/>
                <a:ea typeface="Calibri" panose="020F0502020204030204" pitchFamily="34" charset="0"/>
                <a:cs typeface="Times New Roman" panose="02020603050405020304" pitchFamily="18" charset="0"/>
              </a:rPr>
              <a:t> </a:t>
            </a:r>
            <a:r>
              <a:rPr lang="en-IN" dirty="0">
                <a:effectLst/>
                <a:latin typeface="Times New Roman" panose="02020603050405020304" pitchFamily="18" charset="0"/>
                <a:ea typeface="Calibri" panose="020F0502020204030204" pitchFamily="34" charset="0"/>
                <a:cs typeface="Times New Roman" panose="02020603050405020304" pitchFamily="18" charset="0"/>
              </a:rPr>
              <a:t>University, Aligarh, India-202124  </a:t>
            </a:r>
          </a:p>
          <a:p>
            <a:pPr algn="l">
              <a:lnSpc>
                <a:spcPct val="120000"/>
              </a:lnSpc>
              <a:spcBef>
                <a:spcPts val="1800"/>
              </a:spcBef>
            </a:pPr>
            <a:r>
              <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kishan.singh@mangalayatan.edu.in</a:t>
            </a:r>
            <a:endPar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20000"/>
              </a:lnSpc>
              <a:spcBef>
                <a:spcPts val="1800"/>
              </a:spcBef>
            </a:pP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20000"/>
              </a:lnSpc>
              <a:spcBef>
                <a:spcPts val="1800"/>
              </a:spcBef>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Sudesh Singh</a:t>
            </a:r>
          </a:p>
          <a:p>
            <a:pPr algn="l">
              <a:lnSpc>
                <a:spcPct val="120000"/>
              </a:lnSpc>
              <a:spcBef>
                <a:spcPts val="1800"/>
              </a:spcBef>
            </a:pPr>
            <a:r>
              <a:rPr lang="en-IN" dirty="0">
                <a:effectLst/>
                <a:latin typeface="Times New Roman" panose="02020603050405020304" pitchFamily="18" charset="0"/>
                <a:ea typeface="Calibri" panose="020F0502020204030204" pitchFamily="34" charset="0"/>
                <a:cs typeface="Times New Roman" panose="02020603050405020304" pitchFamily="18" charset="0"/>
              </a:rPr>
              <a:t>Department of Mechanical Engineering, Sharda University, Gr. Noida, India-201306</a:t>
            </a:r>
          </a:p>
          <a:p>
            <a:pPr algn="l">
              <a:lnSpc>
                <a:spcPct val="120000"/>
              </a:lnSpc>
              <a:spcBef>
                <a:spcPts val="1800"/>
              </a:spcBef>
            </a:pPr>
            <a:r>
              <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4"/>
              </a:rPr>
              <a:t>sudesh.sengar@gmail.com</a:t>
            </a:r>
            <a:endParaRPr lang="en-IN"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endParaRPr>
          </a:p>
          <a:p>
            <a:pPr algn="l">
              <a:lnSpc>
                <a:spcPct val="120000"/>
              </a:lnSpc>
              <a:spcBef>
                <a:spcPts val="1800"/>
              </a:spcBef>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Shams Tabrez</a:t>
            </a:r>
          </a:p>
          <a:p>
            <a:pPr algn="l">
              <a:lnSpc>
                <a:spcPct val="120000"/>
              </a:lnSpc>
              <a:spcBef>
                <a:spcPts val="1800"/>
              </a:spcBef>
            </a:pPr>
            <a:r>
              <a:rPr lang="en-IN" dirty="0">
                <a:effectLst/>
                <a:latin typeface="Times New Roman" panose="02020603050405020304" pitchFamily="18" charset="0"/>
                <a:ea typeface="Calibri" panose="020F0502020204030204" pitchFamily="34" charset="0"/>
                <a:cs typeface="Times New Roman" panose="02020603050405020304" pitchFamily="18" charset="0"/>
              </a:rPr>
              <a:t>Department of Mechanical Engineering, Sharda University, Gr. Noida, India-201306</a:t>
            </a:r>
          </a:p>
          <a:p>
            <a:pPr algn="l">
              <a:lnSpc>
                <a:spcPct val="120000"/>
              </a:lnSpc>
              <a:spcBef>
                <a:spcPts val="1800"/>
              </a:spcBef>
            </a:pPr>
            <a:r>
              <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shamstabjmi@gmail.com</a:t>
            </a:r>
            <a:r>
              <a:rPr lang="en-IN"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8587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0A38AF-520A-8BEC-1816-EBB11E65B66A}"/>
              </a:ext>
            </a:extLst>
          </p:cNvPr>
          <p:cNvSpPr txBox="1"/>
          <p:nvPr/>
        </p:nvSpPr>
        <p:spPr>
          <a:xfrm>
            <a:off x="1074682" y="496562"/>
            <a:ext cx="10042635" cy="5864875"/>
          </a:xfrm>
          <a:prstGeom prst="rect">
            <a:avLst/>
          </a:prstGeom>
          <a:noFill/>
        </p:spPr>
        <p:txBody>
          <a:bodyPr wrap="square">
            <a:spAutoFit/>
          </a:bodyPr>
          <a:lstStyle/>
          <a:p>
            <a:pPr marL="0" marR="183515" algn="just">
              <a:lnSpc>
                <a:spcPct val="150000"/>
              </a:lnSpc>
              <a:spcBef>
                <a:spcPts val="1800"/>
              </a:spcBef>
              <a:spcAft>
                <a:spcPts val="6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potential uses of copper-based composites in thermal management, electrical engineering, and structural materials have drawn a lot of attention to their synthesis using traditional sintering procedures. This study looks into the creation of copper-based composites using traditional sintering methods and examines the impact of several factors on the end composite qualities. The study starts with a thorough analysis of the theoretical underpinnings pertaining to copper composites, sintering principles, and their uses. Different approaches to the fabrication of copper-based composites are presented, emphasising the benefits and drawbacks of traditional sintering procedures.  The characteristics can be regulated and managed by changing the type and quantity of reinforcing particles employed to change the highly dependent microstructure. However, traditional casting methods are not appropriate for creating nano-composites because of the limited wettability of these particles. The literature has examined and researched a wide range of substitute techniques for creating copper metal matrix nano-composites. With a focus on the synthesis, this thorough experiment attempts to evaluate the conventional sintering method for the production of copper-based nano-composites. Conventional sintering is a very popular and effective method of synthesis of composites</a:t>
            </a:r>
            <a:r>
              <a:rPr lang="en-IN" dirty="0">
                <a:effectLst/>
                <a:latin typeface="Calibri" panose="020F0502020204030204" pitchFamily="34" charset="0"/>
                <a:ea typeface="Calibri" panose="020F0502020204030204" pitchFamily="34" charset="0"/>
                <a:cs typeface="Mangal" panose="02040503050203030202" pitchFamily="18" charset="0"/>
              </a:rPr>
              <a:t>.</a:t>
            </a:r>
          </a:p>
        </p:txBody>
      </p:sp>
    </p:spTree>
    <p:extLst>
      <p:ext uri="{BB962C8B-B14F-4D97-AF65-F5344CB8AC3E}">
        <p14:creationId xmlns:p14="http://schemas.microsoft.com/office/powerpoint/2010/main" val="18620742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ssy">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12700" cap="flat" cmpd="sng" algn="ctr">
          <a:solidFill>
            <a:schemeClr val="phClr">
              <a:tint val="95000"/>
              <a:shade val="95000"/>
              <a:satMod val="120000"/>
            </a:schemeClr>
          </a:solidFill>
          <a:prstDash val="solid"/>
        </a:ln>
        <a:ln w="55000" cap="flat" cmpd="thickThin" algn="ctr">
          <a:solidFill>
            <a:schemeClr val="phClr">
              <a:tint val="90000"/>
              <a:satMod val="130000"/>
            </a:schemeClr>
          </a:solidFill>
          <a:prstDash val="solid"/>
        </a:ln>
        <a:ln w="50800" cap="flat" cmpd="sng"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28</TotalTime>
  <Words>289</Words>
  <Application>Microsoft Office PowerPoint</Application>
  <PresentationFormat>Widescreen</PresentationFormat>
  <Paragraphs>16</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Bookman Old Style</vt:lpstr>
      <vt:lpstr>Calibri</vt:lpstr>
      <vt:lpstr>Rockwell</vt:lpstr>
      <vt:lpstr>Times New Roman</vt:lpstr>
      <vt:lpstr>Damask</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2024-03-19T07:20:07Z</dcterms:created>
  <dcterms:modified xsi:type="dcterms:W3CDTF">2024-03-19T07:48:09Z</dcterms:modified>
</cp:coreProperties>
</file>